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724" r:id="rId3"/>
    <p:sldMasterId id="2147483799" r:id="rId4"/>
    <p:sldMasterId id="2147483976" r:id="rId5"/>
    <p:sldMasterId id="2147483990" r:id="rId6"/>
    <p:sldMasterId id="2147483993" r:id="rId7"/>
    <p:sldMasterId id="2147484006" r:id="rId8"/>
    <p:sldMasterId id="2147484008" r:id="rId9"/>
    <p:sldMasterId id="2147484011" r:id="rId10"/>
    <p:sldMasterId id="2147484025" r:id="rId11"/>
  </p:sldMasterIdLst>
  <p:notesMasterIdLst>
    <p:notesMasterId r:id="rId105"/>
  </p:notesMasterIdLst>
  <p:sldIdLst>
    <p:sldId id="318" r:id="rId12"/>
    <p:sldId id="297" r:id="rId13"/>
    <p:sldId id="298" r:id="rId14"/>
    <p:sldId id="299" r:id="rId15"/>
    <p:sldId id="301" r:id="rId16"/>
    <p:sldId id="302" r:id="rId17"/>
    <p:sldId id="304" r:id="rId18"/>
    <p:sldId id="308" r:id="rId19"/>
    <p:sldId id="313" r:id="rId20"/>
    <p:sldId id="314" r:id="rId21"/>
    <p:sldId id="315" r:id="rId22"/>
    <p:sldId id="305" r:id="rId23"/>
    <p:sldId id="256" r:id="rId24"/>
    <p:sldId id="4760" r:id="rId25"/>
    <p:sldId id="257" r:id="rId26"/>
    <p:sldId id="260" r:id="rId27"/>
    <p:sldId id="526" r:id="rId28"/>
    <p:sldId id="261" r:id="rId29"/>
    <p:sldId id="310" r:id="rId30"/>
    <p:sldId id="5199" r:id="rId31"/>
    <p:sldId id="5235" r:id="rId32"/>
    <p:sldId id="458" r:id="rId33"/>
    <p:sldId id="4830" r:id="rId34"/>
    <p:sldId id="815" r:id="rId35"/>
    <p:sldId id="5200" r:id="rId36"/>
    <p:sldId id="5201" r:id="rId37"/>
    <p:sldId id="5202" r:id="rId38"/>
    <p:sldId id="5203" r:id="rId39"/>
    <p:sldId id="5204" r:id="rId40"/>
    <p:sldId id="5205" r:id="rId41"/>
    <p:sldId id="4509" r:id="rId42"/>
    <p:sldId id="5206" r:id="rId43"/>
    <p:sldId id="4510" r:id="rId44"/>
    <p:sldId id="4514" r:id="rId45"/>
    <p:sldId id="5207" r:id="rId46"/>
    <p:sldId id="5208" r:id="rId47"/>
    <p:sldId id="5209" r:id="rId48"/>
    <p:sldId id="5210" r:id="rId49"/>
    <p:sldId id="5211" r:id="rId50"/>
    <p:sldId id="4513" r:id="rId51"/>
    <p:sldId id="5212" r:id="rId52"/>
    <p:sldId id="5213" r:id="rId53"/>
    <p:sldId id="5214" r:id="rId54"/>
    <p:sldId id="5215" r:id="rId55"/>
    <p:sldId id="5216" r:id="rId56"/>
    <p:sldId id="5217" r:id="rId57"/>
    <p:sldId id="5218" r:id="rId58"/>
    <p:sldId id="5219" r:id="rId59"/>
    <p:sldId id="5220" r:id="rId60"/>
    <p:sldId id="5221" r:id="rId61"/>
    <p:sldId id="5222" r:id="rId62"/>
    <p:sldId id="5223" r:id="rId63"/>
    <p:sldId id="5138" r:id="rId64"/>
    <p:sldId id="5224" r:id="rId65"/>
    <p:sldId id="5225" r:id="rId66"/>
    <p:sldId id="5226" r:id="rId67"/>
    <p:sldId id="5227" r:id="rId68"/>
    <p:sldId id="5228" r:id="rId69"/>
    <p:sldId id="922" r:id="rId70"/>
    <p:sldId id="923" r:id="rId71"/>
    <p:sldId id="5229" r:id="rId72"/>
    <p:sldId id="5230" r:id="rId73"/>
    <p:sldId id="5231" r:id="rId74"/>
    <p:sldId id="5232" r:id="rId75"/>
    <p:sldId id="473" r:id="rId76"/>
    <p:sldId id="5233" r:id="rId77"/>
    <p:sldId id="5234" r:id="rId78"/>
    <p:sldId id="262" r:id="rId79"/>
    <p:sldId id="263" r:id="rId80"/>
    <p:sldId id="264" r:id="rId81"/>
    <p:sldId id="265" r:id="rId82"/>
    <p:sldId id="266" r:id="rId83"/>
    <p:sldId id="267" r:id="rId84"/>
    <p:sldId id="274" r:id="rId85"/>
    <p:sldId id="275" r:id="rId86"/>
    <p:sldId id="276" r:id="rId87"/>
    <p:sldId id="277" r:id="rId88"/>
    <p:sldId id="278" r:id="rId89"/>
    <p:sldId id="292" r:id="rId90"/>
    <p:sldId id="279" r:id="rId91"/>
    <p:sldId id="281" r:id="rId92"/>
    <p:sldId id="280" r:id="rId93"/>
    <p:sldId id="282" r:id="rId94"/>
    <p:sldId id="283" r:id="rId95"/>
    <p:sldId id="284" r:id="rId96"/>
    <p:sldId id="317" r:id="rId97"/>
    <p:sldId id="307" r:id="rId98"/>
    <p:sldId id="316" r:id="rId99"/>
    <p:sldId id="294" r:id="rId100"/>
    <p:sldId id="311" r:id="rId101"/>
    <p:sldId id="322" r:id="rId102"/>
    <p:sldId id="320" r:id="rId103"/>
    <p:sldId id="4031" r:id="rId104"/>
  </p:sldIdLst>
  <p:sldSz cx="9144000" cy="6858000" type="screen4x3"/>
  <p:notesSz cx="6858000" cy="9144000"/>
  <p:defaultTextStyle>
    <a:defPPr>
      <a:defRPr lang="en-US"/>
    </a:defPPr>
    <a:lvl1pPr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1pPr>
    <a:lvl2pPr marL="457200"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2pPr>
    <a:lvl3pPr marL="914400"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3pPr>
    <a:lvl4pPr marL="1371600"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4pPr>
    <a:lvl5pPr marL="1828800" algn="l" rtl="0" fontAlgn="base">
      <a:spcBef>
        <a:spcPct val="20000"/>
      </a:spcBef>
      <a:spcAft>
        <a:spcPct val="0"/>
      </a:spcAft>
      <a:defRPr sz="2800" b="1" kern="1200">
        <a:solidFill>
          <a:srgbClr val="99CCFF"/>
        </a:solidFill>
        <a:latin typeface="Arial" charset="0"/>
        <a:ea typeface="ＭＳ Ｐゴシック" charset="0"/>
        <a:cs typeface="ＭＳ Ｐゴシック" charset="0"/>
      </a:defRPr>
    </a:lvl5pPr>
    <a:lvl6pPr marL="2286000" algn="l" defTabSz="457200" rtl="0" eaLnBrk="1" latinLnBrk="0" hangingPunct="1">
      <a:defRPr sz="2800" b="1" kern="1200">
        <a:solidFill>
          <a:srgbClr val="99CCFF"/>
        </a:solidFill>
        <a:latin typeface="Arial" charset="0"/>
        <a:ea typeface="ＭＳ Ｐゴシック" charset="0"/>
        <a:cs typeface="ＭＳ Ｐゴシック" charset="0"/>
      </a:defRPr>
    </a:lvl6pPr>
    <a:lvl7pPr marL="2743200" algn="l" defTabSz="457200" rtl="0" eaLnBrk="1" latinLnBrk="0" hangingPunct="1">
      <a:defRPr sz="2800" b="1" kern="1200">
        <a:solidFill>
          <a:srgbClr val="99CCFF"/>
        </a:solidFill>
        <a:latin typeface="Arial" charset="0"/>
        <a:ea typeface="ＭＳ Ｐゴシック" charset="0"/>
        <a:cs typeface="ＭＳ Ｐゴシック" charset="0"/>
      </a:defRPr>
    </a:lvl7pPr>
    <a:lvl8pPr marL="3200400" algn="l" defTabSz="457200" rtl="0" eaLnBrk="1" latinLnBrk="0" hangingPunct="1">
      <a:defRPr sz="2800" b="1" kern="1200">
        <a:solidFill>
          <a:srgbClr val="99CCFF"/>
        </a:solidFill>
        <a:latin typeface="Arial" charset="0"/>
        <a:ea typeface="ＭＳ Ｐゴシック" charset="0"/>
        <a:cs typeface="ＭＳ Ｐゴシック" charset="0"/>
      </a:defRPr>
    </a:lvl8pPr>
    <a:lvl9pPr marL="3657600" algn="l" defTabSz="457200" rtl="0" eaLnBrk="1" latinLnBrk="0" hangingPunct="1">
      <a:defRPr sz="2800" b="1" kern="1200">
        <a:solidFill>
          <a:srgbClr val="99CCFF"/>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0000"/>
    <a:srgbClr val="663300"/>
    <a:srgbClr val="FF00FF"/>
    <a:srgbClr val="CC0099"/>
    <a:srgbClr val="FFFF00"/>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96"/>
    <p:restoredTop sz="81893"/>
  </p:normalViewPr>
  <p:slideViewPr>
    <p:cSldViewPr>
      <p:cViewPr varScale="1">
        <p:scale>
          <a:sx n="103" d="100"/>
          <a:sy n="103" d="100"/>
        </p:scale>
        <p:origin x="184"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theme" Target="theme/theme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tableStyles" Target="tableStyle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Arial" charset="0"/>
                <a:cs typeface="Arial" charset="0"/>
              </a:defRPr>
            </a:lvl1pPr>
          </a:lstStyle>
          <a:p>
            <a:pPr>
              <a:defRPr/>
            </a:pPr>
            <a:endParaRPr lang="en-US"/>
          </a:p>
        </p:txBody>
      </p:sp>
      <p:sp>
        <p:nvSpPr>
          <p:cNvPr id="2027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Arial" charset="0"/>
                <a:cs typeface="Arial" charset="0"/>
              </a:defRPr>
            </a:lvl1pPr>
          </a:lstStyle>
          <a:p>
            <a:pPr>
              <a:defRPr/>
            </a:pPr>
            <a:endParaRPr lang="en-US"/>
          </a:p>
        </p:txBody>
      </p:sp>
      <p:sp>
        <p:nvSpPr>
          <p:cNvPr id="5939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27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27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Arial" charset="0"/>
                <a:cs typeface="Arial" charset="0"/>
              </a:defRPr>
            </a:lvl1pPr>
          </a:lstStyle>
          <a:p>
            <a:pPr>
              <a:defRPr/>
            </a:pPr>
            <a:endParaRPr lang="en-US"/>
          </a:p>
        </p:txBody>
      </p:sp>
      <p:sp>
        <p:nvSpPr>
          <p:cNvPr id="2027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135C38-6B96-5D41-AFD4-047FC55D1AA8}" type="slidenum">
              <a:rPr lang="en-US"/>
              <a:pPr>
                <a:defRPr/>
              </a:pPr>
              <a:t>‹#›</a:t>
            </a:fld>
            <a:endParaRPr lang="en-US"/>
          </a:p>
        </p:txBody>
      </p:sp>
    </p:spTree>
    <p:extLst>
      <p:ext uri="{BB962C8B-B14F-4D97-AF65-F5344CB8AC3E}">
        <p14:creationId xmlns:p14="http://schemas.microsoft.com/office/powerpoint/2010/main" val="2403032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FC39A8E6-B35E-D849-9E88-25737DACEEDA}" type="slidenum">
              <a:rPr lang="en-US" sz="1200"/>
              <a:pPr eaLnBrk="1" hangingPunct="1"/>
              <a:t>2</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7F1B8524-1F18-C94F-86DA-AC01EB830547}" type="slidenum">
              <a:rPr lang="en-US" sz="1200"/>
              <a:pPr eaLnBrk="1" hangingPunct="1"/>
              <a:t>11</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67EE1E0F-53F0-8E44-A4ED-5A615D6BF625}" type="slidenum">
              <a:rPr lang="en-US" sz="1200"/>
              <a:pPr eaLnBrk="1" hangingPunct="1"/>
              <a:t>12</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A5A55446-F57E-1A4C-B726-EFC00B78CE79}" type="slidenum">
              <a:rPr lang="en-US" sz="1200"/>
              <a:pPr eaLnBrk="1" hangingPunct="1"/>
              <a:t>13</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p:spPr>
        <p:txBody>
          <a:bodyPr/>
          <a:lstStyle/>
          <a:p>
            <a:r>
              <a:rPr lang="en-US" b="0" dirty="0">
                <a:latin typeface="Arial" panose="020B0604020202020204" pitchFamily="34" charset="0"/>
                <a:cs typeface="Arial" panose="020B0604020202020204" pitchFamily="34" charset="0"/>
              </a:rPr>
              <a:t>The OT prophets are typically not taught in most churches and yet play a crucial role in the OT to link the Historical, Poetic, and Pentateuch sections. These covenant preachers fit into the end of OT chronology and thus look back at both the Abrahamic and Mosaic covenants in their blessing and judgment aspects, respectively. This includes both the forthtelling role to warn Israel of the conditions of the Mosaic requirements (Lev 26; Deut 28), as well as the foretelling role to remind the nation of unconditional blessings of the Abrahamic promises (Gen 12 &amp; 15). </a:t>
            </a:r>
          </a:p>
          <a:p>
            <a:r>
              <a:rPr lang="en-US" b="0" dirty="0">
                <a:latin typeface="Arial" panose="020B0604020202020204" pitchFamily="34" charset="0"/>
                <a:cs typeface="Arial" panose="020B0604020202020204" pitchFamily="34" charset="0"/>
              </a:rPr>
              <a:t>———————————————————</a:t>
            </a:r>
          </a:p>
          <a:p>
            <a:r>
              <a:rPr lang="en-US" b="0" dirty="0">
                <a:latin typeface="Arial" panose="020B0604020202020204" pitchFamily="34" charset="0"/>
                <a:cs typeface="Arial" panose="020B0604020202020204" pitchFamily="34" charset="0"/>
              </a:rPr>
              <a:t>Common Slides English-153</a:t>
            </a:r>
          </a:p>
          <a:p>
            <a:r>
              <a:rPr lang="en-US" b="0" dirty="0">
                <a:latin typeface="Arial" panose="020B0604020202020204" pitchFamily="34" charset="0"/>
                <a:cs typeface="Arial" panose="020B0604020202020204" pitchFamily="34" charset="0"/>
              </a:rPr>
              <a:t>00-Intro &amp; Biblical Theology-slide 18</a:t>
            </a:r>
          </a:p>
          <a:p>
            <a:r>
              <a:rPr lang="en-US" b="0" dirty="0">
                <a:latin typeface="Arial" panose="020B0604020202020204" pitchFamily="34" charset="0"/>
                <a:cs typeface="Arial" panose="020B0604020202020204" pitchFamily="34" charset="0"/>
              </a:rPr>
              <a:t>00_OT Book Overviews under Isaiah</a:t>
            </a:r>
            <a:r>
              <a:rPr lang="en-US" b="0" baseline="0" dirty="0">
                <a:latin typeface="Arial" panose="020B0604020202020204" pitchFamily="34" charset="0"/>
                <a:cs typeface="Arial" panose="020B0604020202020204" pitchFamily="34" charset="0"/>
              </a:rPr>
              <a:t> section-453</a:t>
            </a:r>
          </a:p>
          <a:p>
            <a:r>
              <a:rPr lang="en-US" b="0" baseline="0" dirty="0">
                <a:latin typeface="Arial" panose="020B0604020202020204" pitchFamily="34" charset="0"/>
                <a:cs typeface="Arial" panose="020B0604020202020204" pitchFamily="34" charset="0"/>
              </a:rPr>
              <a:t>23-Prophets Intro-27</a:t>
            </a:r>
          </a:p>
          <a:p>
            <a:r>
              <a:rPr lang="en-US" b="0" baseline="0" dirty="0">
                <a:latin typeface="Arial" panose="020B0604020202020204" pitchFamily="34" charset="0"/>
                <a:cs typeface="Arial" panose="020B0604020202020204" pitchFamily="34" charset="0"/>
              </a:rPr>
              <a:t>23-Isaiah_1-12-Slide 13</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28-Hosea-54</a:t>
            </a:r>
          </a:p>
          <a:p>
            <a:r>
              <a:rPr lang="en-US" b="0" dirty="0">
                <a:latin typeface="Arial" panose="020B0604020202020204" pitchFamily="34" charset="0"/>
                <a:cs typeface="Arial" panose="020B0604020202020204" pitchFamily="34" charset="0"/>
              </a:rPr>
              <a:t>31-Obadiah-26</a:t>
            </a:r>
          </a:p>
        </p:txBody>
      </p:sp>
    </p:spTree>
    <p:extLst>
      <p:ext uri="{BB962C8B-B14F-4D97-AF65-F5344CB8AC3E}">
        <p14:creationId xmlns:p14="http://schemas.microsoft.com/office/powerpoint/2010/main" val="31043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3AB93135-0CDF-5C44-A650-111ADD4C2116}" type="slidenum">
              <a:rPr lang="en-US" sz="1200"/>
              <a:pPr eaLnBrk="1" hangingPunct="1"/>
              <a:t>15</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CAFC5C14-E754-CC4B-82BF-92CA78C89BFE}" type="slidenum">
              <a:rPr lang="en-US" sz="1200"/>
              <a:pPr eaLnBrk="1" hangingPunct="1"/>
              <a:t>16</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(19/9/17 15:28) -----</a:t>
            </a:r>
          </a:p>
          <a:p>
            <a:r>
              <a:rPr lang="en-US"/>
              <a:t>Poetry is a literary style that arranges sounds or content with a meter that aids memory or stirs emotion, often through figures of speech.</a:t>
            </a:r>
          </a:p>
        </p:txBody>
      </p:sp>
      <p:sp>
        <p:nvSpPr>
          <p:cNvPr id="4" name="Slide Number Placeholder 3"/>
          <p:cNvSpPr>
            <a:spLocks noGrp="1"/>
          </p:cNvSpPr>
          <p:nvPr>
            <p:ph type="sldNum" sz="quarter" idx="10"/>
          </p:nvPr>
        </p:nvSpPr>
        <p:spPr/>
        <p:txBody>
          <a:bodyPr/>
          <a:lstStyle/>
          <a:p>
            <a:pPr>
              <a:defRPr/>
            </a:pPr>
            <a:fld id="{5A5258CB-6DD3-164C-A7FA-331D5955FF94}" type="slidenum">
              <a:rPr lang="en-US"/>
              <a:pPr>
                <a:defRPr/>
              </a:pPr>
              <a:t>17</a:t>
            </a:fld>
            <a:endParaRPr lang="en-US"/>
          </a:p>
        </p:txBody>
      </p:sp>
    </p:spTree>
    <p:extLst>
      <p:ext uri="{BB962C8B-B14F-4D97-AF65-F5344CB8AC3E}">
        <p14:creationId xmlns:p14="http://schemas.microsoft.com/office/powerpoint/2010/main" val="641308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E4D64A09-3DB8-2046-975B-C86D61CD9893}" type="slidenum">
              <a:rPr lang="en-US" sz="1200"/>
              <a:pPr eaLnBrk="1" hangingPunct="1"/>
              <a:t>18</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4AE78CEE-6BD8-C94C-9D7E-CC53D6B0318E}" type="slidenum">
              <a:rPr lang="en-US" sz="1200"/>
              <a:pPr eaLnBrk="1" hangingPunct="1"/>
              <a:t>19</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000">
                <a:solidFill>
                  <a:srgbClr val="000000"/>
                </a:solidFill>
                <a:latin typeface="Arial Narrow" charset="0"/>
                <a:ea typeface="ＭＳ Ｐゴシック" charset="0"/>
                <a:cs typeface="ＭＳ Ｐゴシック" charset="0"/>
              </a:defRPr>
            </a:lvl1pPr>
            <a:lvl2pPr marL="742950" indent="-285750" eaLnBrk="0" hangingPunct="0">
              <a:defRPr sz="2000">
                <a:solidFill>
                  <a:srgbClr val="000000"/>
                </a:solidFill>
                <a:latin typeface="Arial Narrow" charset="0"/>
                <a:ea typeface="ＭＳ Ｐゴシック" charset="0"/>
              </a:defRPr>
            </a:lvl2pPr>
            <a:lvl3pPr marL="1143000" indent="-228600" eaLnBrk="0" hangingPunct="0">
              <a:defRPr sz="2000">
                <a:solidFill>
                  <a:srgbClr val="000000"/>
                </a:solidFill>
                <a:latin typeface="Arial Narrow" charset="0"/>
                <a:ea typeface="ＭＳ Ｐゴシック" charset="0"/>
              </a:defRPr>
            </a:lvl3pPr>
            <a:lvl4pPr marL="1600200" indent="-228600" eaLnBrk="0" hangingPunct="0">
              <a:defRPr sz="2000">
                <a:solidFill>
                  <a:srgbClr val="000000"/>
                </a:solidFill>
                <a:latin typeface="Arial Narrow" charset="0"/>
                <a:ea typeface="ＭＳ Ｐゴシック" charset="0"/>
              </a:defRPr>
            </a:lvl4pPr>
            <a:lvl5pPr marL="2057400" indent="-228600" eaLnBrk="0" hangingPunct="0">
              <a:defRPr sz="2000">
                <a:solidFill>
                  <a:srgbClr val="000000"/>
                </a:solidFill>
                <a:latin typeface="Arial Narrow" charset="0"/>
                <a:ea typeface="ＭＳ Ｐゴシック" charset="0"/>
              </a:defRPr>
            </a:lvl5pPr>
            <a:lvl6pPr marL="2514600" indent="-228600" eaLnBrk="0" fontAlgn="base" hangingPunct="0">
              <a:lnSpc>
                <a:spcPct val="80000"/>
              </a:lnSpc>
              <a:spcBef>
                <a:spcPct val="0"/>
              </a:spcBef>
              <a:spcAft>
                <a:spcPct val="0"/>
              </a:spcAft>
              <a:defRPr sz="2000">
                <a:solidFill>
                  <a:srgbClr val="000000"/>
                </a:solidFill>
                <a:latin typeface="Arial Narrow" charset="0"/>
                <a:ea typeface="ＭＳ Ｐゴシック" charset="0"/>
              </a:defRPr>
            </a:lvl6pPr>
            <a:lvl7pPr marL="2971800" indent="-228600" eaLnBrk="0" fontAlgn="base" hangingPunct="0">
              <a:lnSpc>
                <a:spcPct val="80000"/>
              </a:lnSpc>
              <a:spcBef>
                <a:spcPct val="0"/>
              </a:spcBef>
              <a:spcAft>
                <a:spcPct val="0"/>
              </a:spcAft>
              <a:defRPr sz="2000">
                <a:solidFill>
                  <a:srgbClr val="000000"/>
                </a:solidFill>
                <a:latin typeface="Arial Narrow" charset="0"/>
                <a:ea typeface="ＭＳ Ｐゴシック" charset="0"/>
              </a:defRPr>
            </a:lvl7pPr>
            <a:lvl8pPr marL="3429000" indent="-228600" eaLnBrk="0" fontAlgn="base" hangingPunct="0">
              <a:lnSpc>
                <a:spcPct val="80000"/>
              </a:lnSpc>
              <a:spcBef>
                <a:spcPct val="0"/>
              </a:spcBef>
              <a:spcAft>
                <a:spcPct val="0"/>
              </a:spcAft>
              <a:defRPr sz="2000">
                <a:solidFill>
                  <a:srgbClr val="000000"/>
                </a:solidFill>
                <a:latin typeface="Arial Narrow" charset="0"/>
                <a:ea typeface="ＭＳ Ｐゴシック" charset="0"/>
              </a:defRPr>
            </a:lvl8pPr>
            <a:lvl9pPr marL="3886200" indent="-228600" eaLnBrk="0" fontAlgn="base" hangingPunct="0">
              <a:lnSpc>
                <a:spcPct val="80000"/>
              </a:lnSpc>
              <a:spcBef>
                <a:spcPct val="0"/>
              </a:spcBef>
              <a:spcAft>
                <a:spcPct val="0"/>
              </a:spcAft>
              <a:defRPr sz="2000">
                <a:solidFill>
                  <a:srgbClr val="000000"/>
                </a:solidFill>
                <a:latin typeface="Arial Narrow" charset="0"/>
                <a:ea typeface="ＭＳ Ｐゴシック" charset="0"/>
              </a:defRPr>
            </a:lvl9pPr>
          </a:lstStyle>
          <a:p>
            <a:pPr marL="0" marR="0" lvl="0" indent="0" algn="r" defTabSz="914400" rtl="0" eaLnBrk="1" fontAlgn="base" latinLnBrk="0" hangingPunct="1">
              <a:lnSpc>
                <a:spcPct val="80000"/>
              </a:lnSpc>
              <a:spcBef>
                <a:spcPct val="0"/>
              </a:spcBef>
              <a:spcAft>
                <a:spcPct val="0"/>
              </a:spcAft>
              <a:buClrTx/>
              <a:buSzTx/>
              <a:buFontTx/>
              <a:buNone/>
              <a:tabLst/>
              <a:defRPr/>
            </a:pPr>
            <a:fld id="{249C4FAF-901B-2C41-8E2D-BAAD3ABEB3CC}" type="slidenum">
              <a:rPr kumimoji="0" lang="en-US" sz="1200" b="0" i="0" u="none" strike="noStrike" kern="1200" cap="none" spc="0" normalizeH="0" baseline="0" noProof="0">
                <a:ln>
                  <a:noFill/>
                </a:ln>
                <a:solidFill>
                  <a:srgbClr val="000000"/>
                </a:solidFill>
                <a:effectLst/>
                <a:uLnTx/>
                <a:uFillTx/>
                <a:latin typeface="Arial Narrow" charset="0"/>
                <a:ea typeface="ＭＳ Ｐゴシック" charset="0"/>
              </a:rPr>
              <a:pPr marL="0" marR="0" lvl="0" indent="0" algn="r" defTabSz="914400" rtl="0" eaLnBrk="1" fontAlgn="base" latinLnBrk="0" hangingPunct="1">
                <a:lnSpc>
                  <a:spcPct val="8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Narrow" charset="0"/>
              <a:ea typeface="ＭＳ Ｐゴシック"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The 5 poetic books show where the people of the historical books obey or disobey the exhortations of the prophetical books.</a:t>
            </a:r>
          </a:p>
          <a:p>
            <a:r>
              <a:rPr lang="en-US" dirty="0">
                <a:latin typeface="Times New Roman" charset="0"/>
                <a:ea typeface="ＭＳ Ｐゴシック" charset="0"/>
                <a:cs typeface="ＭＳ Ｐゴシック" charset="0"/>
              </a:rPr>
              <a:t>In English, the 5 books progressively have longer names.</a:t>
            </a:r>
          </a:p>
          <a:p>
            <a:r>
              <a:rPr lang="en-US" dirty="0">
                <a:latin typeface="Times New Roman" charset="0"/>
                <a:ea typeface="ＭＳ Ｐゴシック" charset="0"/>
                <a:cs typeface="ＭＳ Ｐゴシック" charset="0"/>
              </a:rPr>
              <a:t>_______</a:t>
            </a:r>
          </a:p>
          <a:p>
            <a:pPr eaLnBrk="1" hangingPunct="1"/>
            <a:r>
              <a:rPr lang="en-US" dirty="0">
                <a:latin typeface="Arial" charset="0"/>
                <a:ea typeface="ＭＳ Ｐゴシック" charset="0"/>
                <a:cs typeface="ＭＳ Ｐゴシック" charset="0"/>
              </a:rPr>
              <a:t>OS-18-Wisdom &amp; Poetry-22</a:t>
            </a:r>
          </a:p>
          <a:p>
            <a:pPr eaLnBrk="1" hangingPunct="1"/>
            <a:r>
              <a:rPr lang="en-US">
                <a:latin typeface="Arial" charset="0"/>
                <a:ea typeface="ＭＳ Ｐゴシック" charset="0"/>
                <a:cs typeface="ＭＳ Ｐゴシック" charset="0"/>
              </a:rPr>
              <a:t>OS-18-Job-22</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D95D5CE1-7038-1546-9ADC-1B4731679218}" type="slidenum">
              <a:rPr lang="en-US" sz="1200"/>
              <a:pPr eaLnBrk="1" hangingPunct="1"/>
              <a:t>3</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94A5E507-78C7-094C-909F-379909F3C9EC}" type="slidenum">
              <a:rPr kumimoji="0" lang="en-US" sz="1200" b="1" i="0" u="none" strike="noStrike" kern="1200" cap="none" spc="0" normalizeH="0" baseline="0" noProof="0">
                <a:ln>
                  <a:noFill/>
                </a:ln>
                <a:solidFill>
                  <a:srgbClr val="99CCFF"/>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21</a:t>
            </a:fld>
            <a:endParaRPr kumimoji="0" lang="en-US" sz="1200" b="1"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Often we use the terms </a:t>
            </a:r>
            <a:r>
              <a:rPr lang="en-US" i="1" dirty="0"/>
              <a:t>wisdom</a:t>
            </a:r>
            <a:r>
              <a:rPr lang="en-US" i="0" dirty="0"/>
              <a:t> and </a:t>
            </a:r>
            <a:r>
              <a:rPr lang="en-US" i="1" dirty="0"/>
              <a:t>poetic</a:t>
            </a:r>
            <a:r>
              <a:rPr lang="en-US" i="0" dirty="0"/>
              <a:t> interchangeably, but there are some important differences.</a:t>
            </a:r>
          </a:p>
          <a:p>
            <a:pPr eaLnBrk="1" hangingPunct="1"/>
            <a:r>
              <a:rPr lang="en-US" i="0" dirty="0"/>
              <a:t>________</a:t>
            </a:r>
          </a:p>
          <a:p>
            <a:pPr eaLnBrk="1" hangingPunct="1"/>
            <a:r>
              <a:rPr lang="en-US" dirty="0">
                <a:latin typeface="Arial" charset="0"/>
                <a:ea typeface="ＭＳ Ｐゴシック" charset="0"/>
                <a:cs typeface="ＭＳ Ｐゴシック" charset="0"/>
              </a:rPr>
              <a:t>OS-18-Wisdom </a:t>
            </a:r>
            <a:r>
              <a:rPr lang="en-US">
                <a:latin typeface="Arial" charset="0"/>
                <a:ea typeface="ＭＳ Ｐゴシック" charset="0"/>
                <a:cs typeface="ＭＳ Ｐゴシック" charset="0"/>
              </a:rPr>
              <a:t>&amp; Poetry-23</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OS-18-Job-23</a:t>
            </a:r>
          </a:p>
        </p:txBody>
      </p:sp>
    </p:spTree>
    <p:extLst>
      <p:ext uri="{BB962C8B-B14F-4D97-AF65-F5344CB8AC3E}">
        <p14:creationId xmlns:p14="http://schemas.microsoft.com/office/powerpoint/2010/main" val="275898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Rectangle 1031"/>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80000"/>
              </a:lnSpc>
              <a:spcBef>
                <a:spcPct val="0"/>
              </a:spcBef>
              <a:spcAft>
                <a:spcPct val="0"/>
              </a:spcAft>
              <a:buClrTx/>
              <a:buSzTx/>
              <a:buFontTx/>
              <a:buNone/>
              <a:tabLst/>
              <a:defRPr/>
            </a:pPr>
            <a:fld id="{C206CF55-3294-BF4A-AF47-F29EDE62A294}" type="slidenum">
              <a:rPr kumimoji="0" lang="en-US" sz="1200" b="0" i="0" u="none" strike="noStrike" kern="1200" cap="none" spc="0" normalizeH="0" baseline="0" noProof="0">
                <a:ln>
                  <a:noFill/>
                </a:ln>
                <a:solidFill>
                  <a:srgbClr val="99CCFF"/>
                </a:solidFill>
                <a:effectLst/>
                <a:uLnTx/>
                <a:uFillTx/>
                <a:latin typeface="Arial" charset="0"/>
                <a:ea typeface="ＭＳ Ｐゴシック" charset="0"/>
              </a:rPr>
              <a:pPr marL="0" marR="0" lvl="0" indent="0" algn="r" defTabSz="914400" rtl="0" eaLnBrk="1" fontAlgn="base" latinLnBrk="0" hangingPunct="1">
                <a:lnSpc>
                  <a:spcPct val="8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798722" name="Rectangle 2"/>
          <p:cNvSpPr>
            <a:spLocks noGrp="1" noRot="1" noChangeAspect="1" noChangeArrowheads="1" noTextEdit="1"/>
          </p:cNvSpPr>
          <p:nvPr>
            <p:ph type="sldImg"/>
          </p:nvPr>
        </p:nvSpPr>
        <p:spPr>
          <a:xfrm>
            <a:off x="1150938" y="692150"/>
            <a:ext cx="4556125" cy="3416300"/>
          </a:xfrm>
          <a:ln/>
        </p:spPr>
      </p:sp>
      <p:sp>
        <p:nvSpPr>
          <p:cNvPr id="79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A logical progression goes from Job to Solomon's Song of Songs.</a:t>
            </a:r>
          </a:p>
          <a:p>
            <a:pPr eaLnBrk="1" hangingPunct="1"/>
            <a:r>
              <a:rPr lang="en-US" dirty="0">
                <a:latin typeface="Arial" charset="0"/>
                <a:ea typeface="ＭＳ Ｐゴシック" charset="0"/>
                <a:cs typeface="ＭＳ Ｐゴシック" charset="0"/>
              </a:rPr>
              <a:t>____________</a:t>
            </a:r>
          </a:p>
          <a:p>
            <a:pPr eaLnBrk="1" hangingPunct="1"/>
            <a:r>
              <a:rPr lang="en-US" dirty="0">
                <a:latin typeface="Arial" charset="0"/>
                <a:ea typeface="ＭＳ Ｐゴシック" charset="0"/>
                <a:cs typeface="ＭＳ Ｐゴシック" charset="0"/>
              </a:rPr>
              <a:t>OS-18-Wisdom &amp; Poetry-24</a:t>
            </a:r>
          </a:p>
          <a:p>
            <a:pPr eaLnBrk="1" hangingPunct="1"/>
            <a:r>
              <a:rPr lang="en-US" dirty="0">
                <a:latin typeface="Arial" charset="0"/>
                <a:ea typeface="ＭＳ Ｐゴシック" charset="0"/>
                <a:cs typeface="ＭＳ Ｐゴシック" charset="0"/>
              </a:rPr>
              <a:t>OS-18-Job-24</a:t>
            </a:r>
          </a:p>
          <a:p>
            <a:pPr eaLnBrk="1" hangingPunct="1"/>
            <a:r>
              <a:rPr lang="en-US" dirty="0">
                <a:latin typeface="Arial" charset="0"/>
                <a:ea typeface="ＭＳ Ｐゴシック" charset="0"/>
                <a:cs typeface="ＭＳ Ｐゴシック" charset="0"/>
              </a:rPr>
              <a:t>OS-19-Psalms-22</a:t>
            </a:r>
          </a:p>
          <a:p>
            <a:pPr eaLnBrk="1" hangingPunct="1"/>
            <a:r>
              <a:rPr lang="en-US" dirty="0">
                <a:latin typeface="Arial" charset="0"/>
                <a:ea typeface="ＭＳ Ｐゴシック" charset="0"/>
                <a:cs typeface="ＭＳ Ｐゴシック" charset="0"/>
              </a:rPr>
              <a:t>OS-20-Proverbs-26</a:t>
            </a:r>
          </a:p>
          <a:p>
            <a:pPr eaLnBrk="1" hangingPunct="1"/>
            <a:r>
              <a:rPr lang="en-US" dirty="0">
                <a:latin typeface="Arial" charset="0"/>
                <a:ea typeface="ＭＳ Ｐゴシック" charset="0"/>
                <a:cs typeface="ＭＳ Ｐゴシック" charset="0"/>
              </a:rPr>
              <a:t>OS-21-Ecclesiastes-22</a:t>
            </a:r>
          </a:p>
          <a:p>
            <a:pPr eaLnBrk="1" hangingPunct="1"/>
            <a:r>
              <a:rPr lang="en-US" dirty="0">
                <a:latin typeface="Arial" charset="0"/>
                <a:ea typeface="ＭＳ Ｐゴシック" charset="0"/>
                <a:cs typeface="ＭＳ Ｐゴシック" charset="0"/>
              </a:rPr>
              <a:t>OS-22-Song-22</a:t>
            </a:r>
          </a:p>
        </p:txBody>
      </p:sp>
    </p:spTree>
    <p:extLst>
      <p:ext uri="{BB962C8B-B14F-4D97-AF65-F5344CB8AC3E}">
        <p14:creationId xmlns:p14="http://schemas.microsoft.com/office/powerpoint/2010/main" val="131489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5144FAF-B0DB-BA41-81BB-396F8D964CCB}"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87394" name="Rectangle 1026"/>
          <p:cNvSpPr>
            <a:spLocks noGrp="1" noRot="1" noChangeAspect="1" noChangeArrowheads="1"/>
          </p:cNvSpPr>
          <p:nvPr>
            <p:ph type="sldImg"/>
          </p:nvPr>
        </p:nvSpPr>
        <p:spPr>
          <a:solidFill>
            <a:srgbClr val="FFFFFF"/>
          </a:solidFill>
          <a:ln/>
        </p:spPr>
      </p:sp>
      <p:sp>
        <p:nvSpPr>
          <p:cNvPr id="18739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cs typeface="ＭＳ Ｐゴシック" charset="0"/>
              </a:rPr>
              <a:t>These five books are "how to" writings as they are among the most applicable parts of the Bible. Although they have common points, they differ in their main emphasis in terms of the way we are to live.</a:t>
            </a:r>
          </a:p>
          <a:p>
            <a:r>
              <a:rPr lang="en-US" dirty="0">
                <a:cs typeface="ＭＳ Ｐゴシック" charset="0"/>
              </a:rPr>
              <a:t>__________________</a:t>
            </a:r>
          </a:p>
          <a:p>
            <a:r>
              <a:rPr lang="en-US" dirty="0">
                <a:cs typeface="ＭＳ Ｐゴシック" charset="0"/>
              </a:rPr>
              <a:t>OS-19_Wisdom &amp; Poetry-23</a:t>
            </a:r>
          </a:p>
          <a:p>
            <a:r>
              <a:rPr lang="en-US" dirty="0">
                <a:cs typeface="ＭＳ Ｐゴシック" charset="0"/>
              </a:rPr>
              <a:t>OS-18-Job-25</a:t>
            </a:r>
          </a:p>
          <a:p>
            <a:r>
              <a:rPr lang="en-US" dirty="0">
                <a:cs typeface="ＭＳ Ｐゴシック" charset="0"/>
              </a:rPr>
              <a:t>OS-19-Psalms-23</a:t>
            </a:r>
          </a:p>
          <a:p>
            <a:r>
              <a:rPr lang="en-US" dirty="0">
                <a:cs typeface="ＭＳ Ｐゴシック" charset="0"/>
              </a:rPr>
              <a:t>OS-20-Proverbs-27</a:t>
            </a:r>
          </a:p>
          <a:p>
            <a:r>
              <a:rPr lang="en-US" dirty="0">
                <a:cs typeface="ＭＳ Ｐゴシック" charset="0"/>
              </a:rPr>
              <a:t>OS-21-Eccles-21</a:t>
            </a:r>
          </a:p>
          <a:p>
            <a:r>
              <a:rPr lang="en-US" dirty="0">
                <a:cs typeface="ＭＳ Ｐゴシック" charset="0"/>
              </a:rPr>
              <a:t>OS-22-Song-23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3AFB9F-2271-EA48-A7FE-192C4CCDA9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cs typeface="ＭＳ Ｐゴシック" charset="0"/>
              </a:rPr>
              <a:t>OS-19_Wisdom &amp; Poetry-24</a:t>
            </a:r>
          </a:p>
          <a:p>
            <a:r>
              <a:rPr lang="en-US" dirty="0">
                <a:cs typeface="ＭＳ Ｐゴシック" charset="0"/>
              </a:rPr>
              <a:t>OS-20-Proverbs-27</a:t>
            </a:r>
          </a:p>
          <a:p>
            <a:r>
              <a:rPr lang="en-US">
                <a:cs typeface="ＭＳ Ｐゴシック" charset="0"/>
              </a:rPr>
              <a:t>OS-21-Eccles-23</a:t>
            </a:r>
            <a:endParaRPr lang="en-US" dirty="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F8A514-97A8-FD4C-9910-14F33D1C6FA8}" type="slidenum">
              <a:rPr kumimoji="0" lang="en-US"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p:cNvSpPr>
          <p:nvPr>
            <p:ph type="sldImg"/>
          </p:nvPr>
        </p:nvSpPr>
        <p:spPr>
          <a:xfrm>
            <a:off x="1143000" y="685800"/>
            <a:ext cx="4572000" cy="3429000"/>
          </a:xfrm>
          <a:solidFill>
            <a:srgbClr val="FFFFFF"/>
          </a:solidFill>
          <a:ln/>
        </p:spPr>
      </p:sp>
      <p:sp>
        <p:nvSpPr>
          <p:cNvPr id="1054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87901" tIns="43951" rIns="87901" bIns="43951"/>
          <a:lstStyle/>
          <a:p>
            <a:pPr eaLnBrk="1" hangingPunct="1"/>
            <a:endParaRPr lang="en-US"/>
          </a:p>
        </p:txBody>
      </p:sp>
    </p:spTree>
    <p:extLst>
      <p:ext uri="{BB962C8B-B14F-4D97-AF65-F5344CB8AC3E}">
        <p14:creationId xmlns:p14="http://schemas.microsoft.com/office/powerpoint/2010/main" val="328335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55A84-38E3-7449-8E8B-78CFA4CCB41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76834" name="Rectangle 2"/>
          <p:cNvSpPr>
            <a:spLocks noGrp="1" noRot="1" noChangeAspect="1" noChangeArrowheads="1"/>
          </p:cNvSpPr>
          <p:nvPr>
            <p:ph type="sldImg"/>
          </p:nvPr>
        </p:nvSpPr>
        <p:spPr>
          <a:xfrm>
            <a:off x="1143000" y="685800"/>
            <a:ext cx="4572000" cy="3429000"/>
          </a:xfrm>
          <a:solidFill>
            <a:srgbClr val="FFFFFF"/>
          </a:solidFill>
          <a:ln/>
        </p:spPr>
      </p:sp>
      <p:sp>
        <p:nvSpPr>
          <p:cNvPr id="37683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87901" tIns="43951" rIns="87901" bIns="43951"/>
          <a:lstStyle/>
          <a:p>
            <a:pPr eaLnBrk="1" hangingPunct="1"/>
            <a:endParaRPr lang="en-US" dirty="0">
              <a:latin typeface="Arial" charset="0"/>
            </a:endParaRPr>
          </a:p>
        </p:txBody>
      </p:sp>
    </p:spTree>
    <p:extLst>
      <p:ext uri="{BB962C8B-B14F-4D97-AF65-F5344CB8AC3E}">
        <p14:creationId xmlns:p14="http://schemas.microsoft.com/office/powerpoint/2010/main" val="3181907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199090-146B-F44F-AF85-8C8F5C652E6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78882" name="Rectangle 2"/>
          <p:cNvSpPr>
            <a:spLocks noGrp="1" noRot="1" noChangeAspect="1" noChangeArrowheads="1" noTextEdit="1"/>
          </p:cNvSpPr>
          <p:nvPr>
            <p:ph type="sldImg"/>
          </p:nvPr>
        </p:nvSpPr>
        <p:spPr>
          <a:xfrm>
            <a:off x="1143000" y="685800"/>
            <a:ext cx="4572000" cy="3429000"/>
          </a:xfrm>
          <a:ln/>
        </p:spPr>
      </p:sp>
      <p:sp>
        <p:nvSpPr>
          <p:cNvPr id="378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rPr>
              <a:t>OS-18-Wisdom &amp; Poetry-59</a:t>
            </a:r>
          </a:p>
          <a:p>
            <a:pPr eaLnBrk="1" hangingPunct="1"/>
            <a:r>
              <a:rPr lang="en-US" dirty="0">
                <a:latin typeface="Arial" charset="0"/>
              </a:rPr>
              <a:t>OS-19-Psalms-223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874C38-D919-634F-9944-9548EA482DC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0930" name="Rectangle 2"/>
          <p:cNvSpPr>
            <a:spLocks noGrp="1" noRot="1" noChangeAspect="1" noChangeArrowheads="1" noTextEdit="1"/>
          </p:cNvSpPr>
          <p:nvPr>
            <p:ph type="sldImg"/>
          </p:nvPr>
        </p:nvSpPr>
        <p:spPr>
          <a:xfrm>
            <a:off x="1143000" y="685800"/>
            <a:ext cx="4572000" cy="3429000"/>
          </a:xfrm>
          <a:ln/>
        </p:spPr>
      </p:sp>
      <p:sp>
        <p:nvSpPr>
          <p:cNvPr id="380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rPr>
              <a:t>OS-18-Wisdom &amp; Poetry-60</a:t>
            </a:r>
          </a:p>
          <a:p>
            <a:pPr eaLnBrk="1" hangingPunct="1"/>
            <a:r>
              <a:rPr lang="en-US" dirty="0">
                <a:latin typeface="Arial" charset="0"/>
              </a:rPr>
              <a:t>OS-19-Psalms-224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5CC9C9-FECF-7A4F-B867-479B8E3E908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89122" name="Rectangle 2"/>
          <p:cNvSpPr>
            <a:spLocks noGrp="1" noRot="1" noChangeAspect="1" noChangeArrowheads="1"/>
          </p:cNvSpPr>
          <p:nvPr>
            <p:ph type="sldImg"/>
          </p:nvPr>
        </p:nvSpPr>
        <p:spPr>
          <a:xfrm>
            <a:off x="1143000" y="685800"/>
            <a:ext cx="4572000" cy="3429000"/>
          </a:xfrm>
          <a:solidFill>
            <a:srgbClr val="FFFFFF"/>
          </a:solidFill>
          <a:ln/>
        </p:spPr>
      </p:sp>
      <p:sp>
        <p:nvSpPr>
          <p:cNvPr id="389123"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87901" tIns="43951" rIns="87901" bIns="43951"/>
          <a:lstStyle/>
          <a:p>
            <a:pPr eaLnBrk="1" hangingPunct="1"/>
            <a:endParaRPr lang="en-US" dirty="0">
              <a:latin typeface="Arial" charset="0"/>
            </a:endParaRPr>
          </a:p>
        </p:txBody>
      </p:sp>
    </p:spTree>
    <p:extLst>
      <p:ext uri="{BB962C8B-B14F-4D97-AF65-F5344CB8AC3E}">
        <p14:creationId xmlns:p14="http://schemas.microsoft.com/office/powerpoint/2010/main" val="2523671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44823A44-06C7-DC43-85BC-0A17EF552879}" type="slidenum">
              <a:rPr lang="en-US" sz="1200"/>
              <a:pPr eaLnBrk="1" hangingPunct="1"/>
              <a:t>68</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FFBF17A4-00CD-7044-B3BA-8864A02503CB}" type="slidenum">
              <a:rPr lang="en-US" sz="1200"/>
              <a:pPr eaLnBrk="1" hangingPunct="1"/>
              <a:t>4</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77CB2A48-4040-8848-A38F-5960A0F04A6F}" type="slidenum">
              <a:rPr lang="en-US" sz="1200"/>
              <a:pPr eaLnBrk="1" hangingPunct="1"/>
              <a:t>69</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B4C45F6C-F52A-1F42-BAA2-A3B0F7D53B5F}" type="slidenum">
              <a:rPr lang="en-US" sz="1200"/>
              <a:pPr eaLnBrk="1" hangingPunct="1"/>
              <a:t>70</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671CA798-539D-0B40-957A-11B5EB96976F}" type="slidenum">
              <a:rPr lang="en-US" sz="1200"/>
              <a:pPr eaLnBrk="1" hangingPunct="1"/>
              <a:t>71</a:t>
            </a:fld>
            <a:endParaRPr lang="en-US" sz="120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7E6823E9-9EA8-BC42-8674-E8D3742A1A93}" type="slidenum">
              <a:rPr lang="en-US" sz="1200"/>
              <a:pPr eaLnBrk="1" hangingPunct="1"/>
              <a:t>72</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876B396E-F0F9-B94C-B6CF-82918B71E75D}" type="slidenum">
              <a:rPr lang="en-US" sz="1200"/>
              <a:pPr eaLnBrk="1" hangingPunct="1"/>
              <a:t>73</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998AAC1A-46EE-B844-995C-9DBAE91E3858}" type="slidenum">
              <a:rPr lang="en-US" sz="1200"/>
              <a:pPr eaLnBrk="1" hangingPunct="1"/>
              <a:t>74</a:t>
            </a:fld>
            <a:endParaRPr lang="en-US" sz="120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CEE79E13-CF05-3646-910C-8CFC18E520D2}" type="slidenum">
              <a:rPr lang="en-US" sz="1200"/>
              <a:pPr eaLnBrk="1" hangingPunct="1"/>
              <a:t>75</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938F8295-30F5-EA43-A793-646343B64E6A}" type="slidenum">
              <a:rPr lang="en-US" sz="1200"/>
              <a:pPr eaLnBrk="1" hangingPunct="1"/>
              <a:t>76</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0B37AD3-5327-AF45-B4EF-2B6DEB47BBFF}" type="slidenum">
              <a:rPr lang="en-US" sz="1200"/>
              <a:pPr eaLnBrk="1" hangingPunct="1"/>
              <a:t>77</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FD91652-B683-4D43-94D6-C327A2F38586}" type="slidenum">
              <a:rPr lang="en-US" sz="1200"/>
              <a:pPr eaLnBrk="1" hangingPunct="1"/>
              <a:t>78</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D46B9ED5-3BF4-DA47-85D8-428EEDE36F1F}" type="slidenum">
              <a:rPr lang="en-US" sz="1200"/>
              <a:pPr eaLnBrk="1" hangingPunct="1"/>
              <a:t>5</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CE6EF0F-6BBE-984F-9F2D-6EEE8A1907C2}" type="slidenum">
              <a:rPr lang="en-US" sz="1200"/>
              <a:pPr eaLnBrk="1" hangingPunct="1"/>
              <a:t>79</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3D8C9F1B-6589-264B-AC40-C22AC212A8AC}" type="slidenum">
              <a:rPr lang="en-US" sz="1200"/>
              <a:pPr eaLnBrk="1" hangingPunct="1"/>
              <a:t>80</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8C348841-90E0-914B-B318-B3C477D90076}" type="slidenum">
              <a:rPr lang="en-US" sz="1200"/>
              <a:pPr eaLnBrk="1" hangingPunct="1"/>
              <a:t>81</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5B073BBA-DAA0-9741-BDCE-46823A6E8401}" type="slidenum">
              <a:rPr lang="en-US" sz="1200"/>
              <a:pPr eaLnBrk="1" hangingPunct="1"/>
              <a:t>82</a:t>
            </a:fld>
            <a:endParaRPr lang="en-US" sz="120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E528E456-B196-0D44-A27A-35D2756DB120}" type="slidenum">
              <a:rPr lang="en-US" sz="1200"/>
              <a:pPr eaLnBrk="1" hangingPunct="1"/>
              <a:t>83</a:t>
            </a:fld>
            <a:endParaRPr lang="en-US" sz="120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D904FA17-4571-D348-BCD7-710DD8C51CC6}" type="slidenum">
              <a:rPr lang="en-US" sz="1200"/>
              <a:pPr eaLnBrk="1" hangingPunct="1"/>
              <a:t>84</a:t>
            </a:fld>
            <a:endParaRPr lang="en-US" sz="120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CC464EBB-5210-5844-B524-306D397DE565}" type="slidenum">
              <a:rPr lang="en-US" sz="1200"/>
              <a:pPr eaLnBrk="1" hangingPunct="1"/>
              <a:t>85</a:t>
            </a:fld>
            <a:endParaRPr lang="en-US" sz="120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E0856E1F-F384-2941-9AAD-C30FBF200A14}" type="slidenum">
              <a:rPr lang="en-US" sz="1200"/>
              <a:pPr eaLnBrk="1" hangingPunct="1"/>
              <a:t>86</a:t>
            </a:fld>
            <a:endParaRPr lang="en-US" sz="120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81F249AF-95C5-5F44-8093-A79136126919}" type="slidenum">
              <a:rPr lang="en-US" sz="1200"/>
              <a:pPr eaLnBrk="1" hangingPunct="1"/>
              <a:t>87</a:t>
            </a:fld>
            <a:endParaRPr lang="en-US" sz="120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t>"As adjectives the difference between discursive and discoursive is that </a:t>
            </a:r>
            <a:r>
              <a:rPr lang="en-US" b="1" dirty="0"/>
              <a:t>discursive is (of speech or writing) tending to digress from the main point [rambling] while discoursive is of or pertaining to discourse or reasoning</a:t>
            </a:r>
            <a:r>
              <a:rPr lang="en-US" dirty="0"/>
              <a:t>." (https://</a:t>
            </a:r>
            <a:r>
              <a:rPr lang="en-US" dirty="0" err="1"/>
              <a:t>wikidiff.com</a:t>
            </a:r>
            <a:r>
              <a:rPr lang="en-US" dirty="0"/>
              <a:t>/discoursive/discursive)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82E4BC6-3682-994F-ABED-6279859F94B1}" type="slidenum">
              <a:rPr lang="en-US" sz="1200"/>
              <a:pPr eaLnBrk="1" hangingPunct="1"/>
              <a:t>88</a:t>
            </a:fld>
            <a:endParaRPr lang="en-US" sz="120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22145E09-D9E5-1642-A1E5-27BAF154A742}" type="slidenum">
              <a:rPr lang="en-US" sz="1200"/>
              <a:pPr eaLnBrk="1" hangingPunct="1"/>
              <a:t>6</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0AF734E0-3207-CC44-8BD9-5C812E1BD6DE}" type="slidenum">
              <a:rPr lang="en-US" sz="1200"/>
              <a:pPr eaLnBrk="1" hangingPunct="1"/>
              <a:t>89</a:t>
            </a:fld>
            <a:endParaRPr lang="en-US" sz="120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5132DBE9-9682-BF49-BE6A-5872CB717924}" type="slidenum">
              <a:rPr lang="en-US" sz="1200"/>
              <a:pPr eaLnBrk="1" hangingPunct="1"/>
              <a:t>90</a:t>
            </a:fld>
            <a:endParaRPr lang="en-US" sz="120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DEC73009-9474-4544-8362-41CEF243CAD7}" type="slidenum">
              <a:rPr lang="en-US" sz="1200"/>
              <a:pPr eaLnBrk="1" hangingPunct="1"/>
              <a:t>91</a:t>
            </a:fld>
            <a:endParaRPr lang="en-US" sz="120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OS is 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 Arabic</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5025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EC48CE88-CE78-E74B-9A9E-47C296018594}" type="slidenum">
              <a:rPr lang="en-US" sz="1200"/>
              <a:pPr eaLnBrk="1" hangingPunct="1"/>
              <a:t>7</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1476D450-4A72-A746-909A-34E441D9D653}" type="slidenum">
              <a:rPr lang="en-US" sz="1200"/>
              <a:pPr eaLnBrk="1" hangingPunct="1"/>
              <a:t>8</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B907B6A3-B304-8B4E-BF36-CC0F158E8007}" type="slidenum">
              <a:rPr lang="en-US" sz="1200"/>
              <a:pPr eaLnBrk="1" hangingPunct="1"/>
              <a:t>9</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eaLnBrk="1" hangingPunct="1"/>
            <a:fld id="{A8716051-779B-F14F-9319-650BC7FB08CE}" type="slidenum">
              <a:rPr lang="en-US" sz="1200"/>
              <a:pPr eaLnBrk="1" hangingPunct="1"/>
              <a:t>10</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8E802-E173-F04F-9A46-B0391F52039A}" type="slidenum">
              <a:rPr lang="en-US"/>
              <a:pPr>
                <a:defRPr/>
              </a:pPr>
              <a:t>‹#›</a:t>
            </a:fld>
            <a:endParaRPr lang="en-US"/>
          </a:p>
        </p:txBody>
      </p:sp>
    </p:spTree>
    <p:extLst>
      <p:ext uri="{BB962C8B-B14F-4D97-AF65-F5344CB8AC3E}">
        <p14:creationId xmlns:p14="http://schemas.microsoft.com/office/powerpoint/2010/main" val="271742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C702B3-7DC3-4143-92FD-7995BF06C62B}" type="slidenum">
              <a:rPr lang="en-US"/>
              <a:pPr>
                <a:defRPr/>
              </a:pPr>
              <a:t>‹#›</a:t>
            </a:fld>
            <a:endParaRPr lang="en-US"/>
          </a:p>
        </p:txBody>
      </p:sp>
    </p:spTree>
    <p:extLst>
      <p:ext uri="{BB962C8B-B14F-4D97-AF65-F5344CB8AC3E}">
        <p14:creationId xmlns:p14="http://schemas.microsoft.com/office/powerpoint/2010/main" val="1012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AB84D-00EB-9B4F-9876-4C2D164A9586}" type="slidenum">
              <a:rPr lang="en-US"/>
              <a:pPr>
                <a:defRPr/>
              </a:pPr>
              <a:t>‹#›</a:t>
            </a:fld>
            <a:endParaRPr lang="en-US"/>
          </a:p>
        </p:txBody>
      </p:sp>
    </p:spTree>
    <p:extLst>
      <p:ext uri="{BB962C8B-B14F-4D97-AF65-F5344CB8AC3E}">
        <p14:creationId xmlns:p14="http://schemas.microsoft.com/office/powerpoint/2010/main" val="220716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A74E1-C256-7548-AF2E-EDABCEFB253F}" type="slidenum">
              <a:rPr lang="en-US"/>
              <a:pPr>
                <a:defRPr/>
              </a:pPr>
              <a:t>‹#›</a:t>
            </a:fld>
            <a:endParaRPr lang="en-US"/>
          </a:p>
        </p:txBody>
      </p:sp>
    </p:spTree>
    <p:extLst>
      <p:ext uri="{BB962C8B-B14F-4D97-AF65-F5344CB8AC3E}">
        <p14:creationId xmlns:p14="http://schemas.microsoft.com/office/powerpoint/2010/main" val="267374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8658DA-4AB7-9048-97FE-CDA20B4DB5B5}" type="slidenum">
              <a:rPr lang="en-US"/>
              <a:pPr>
                <a:defRPr/>
              </a:pPr>
              <a:t>‹#›</a:t>
            </a:fld>
            <a:endParaRPr lang="en-US"/>
          </a:p>
        </p:txBody>
      </p:sp>
    </p:spTree>
    <p:extLst>
      <p:ext uri="{BB962C8B-B14F-4D97-AF65-F5344CB8AC3E}">
        <p14:creationId xmlns:p14="http://schemas.microsoft.com/office/powerpoint/2010/main" val="4153791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4986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4986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D5367986-F256-8144-B388-097754B7F03B}" type="slidenum">
              <a:rPr lang="en-US"/>
              <a:pPr>
                <a:defRPr/>
              </a:pPr>
              <a:t>‹#›</a:t>
            </a:fld>
            <a:endParaRPr lang="en-US"/>
          </a:p>
        </p:txBody>
      </p:sp>
    </p:spTree>
    <p:extLst>
      <p:ext uri="{BB962C8B-B14F-4D97-AF65-F5344CB8AC3E}">
        <p14:creationId xmlns:p14="http://schemas.microsoft.com/office/powerpoint/2010/main" val="98548132"/>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29B2A5D-85DA-CA48-ACE3-43323749CD45}" type="slidenum">
              <a:rPr lang="en-US"/>
              <a:pPr>
                <a:defRPr/>
              </a:pPr>
              <a:t>‹#›</a:t>
            </a:fld>
            <a:endParaRPr lang="en-US"/>
          </a:p>
        </p:txBody>
      </p:sp>
    </p:spTree>
    <p:extLst>
      <p:ext uri="{BB962C8B-B14F-4D97-AF65-F5344CB8AC3E}">
        <p14:creationId xmlns:p14="http://schemas.microsoft.com/office/powerpoint/2010/main" val="76930748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CC8E8A7-DB40-6449-BEDD-DEA10AC222AC}" type="slidenum">
              <a:rPr lang="en-US"/>
              <a:pPr>
                <a:defRPr/>
              </a:pPr>
              <a:t>‹#›</a:t>
            </a:fld>
            <a:endParaRPr lang="en-US"/>
          </a:p>
        </p:txBody>
      </p:sp>
    </p:spTree>
    <p:extLst>
      <p:ext uri="{BB962C8B-B14F-4D97-AF65-F5344CB8AC3E}">
        <p14:creationId xmlns:p14="http://schemas.microsoft.com/office/powerpoint/2010/main" val="2594406399"/>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F5412C3-4F00-AD49-A76C-5BFB57557D65}" type="slidenum">
              <a:rPr lang="en-US"/>
              <a:pPr>
                <a:defRPr/>
              </a:pPr>
              <a:t>‹#›</a:t>
            </a:fld>
            <a:endParaRPr lang="en-US"/>
          </a:p>
        </p:txBody>
      </p:sp>
    </p:spTree>
    <p:extLst>
      <p:ext uri="{BB962C8B-B14F-4D97-AF65-F5344CB8AC3E}">
        <p14:creationId xmlns:p14="http://schemas.microsoft.com/office/powerpoint/2010/main" val="3092288886"/>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4FDFC06-744E-974F-85C4-D80590EABD6D}" type="slidenum">
              <a:rPr lang="en-US"/>
              <a:pPr>
                <a:defRPr/>
              </a:pPr>
              <a:t>‹#›</a:t>
            </a:fld>
            <a:endParaRPr lang="en-US"/>
          </a:p>
        </p:txBody>
      </p:sp>
    </p:spTree>
    <p:extLst>
      <p:ext uri="{BB962C8B-B14F-4D97-AF65-F5344CB8AC3E}">
        <p14:creationId xmlns:p14="http://schemas.microsoft.com/office/powerpoint/2010/main" val="4191554588"/>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B45CA9D-C784-F243-908E-D24401DBB34B}" type="slidenum">
              <a:rPr lang="en-US"/>
              <a:pPr>
                <a:defRPr/>
              </a:pPr>
              <a:t>‹#›</a:t>
            </a:fld>
            <a:endParaRPr lang="en-US"/>
          </a:p>
        </p:txBody>
      </p:sp>
    </p:spTree>
    <p:extLst>
      <p:ext uri="{BB962C8B-B14F-4D97-AF65-F5344CB8AC3E}">
        <p14:creationId xmlns:p14="http://schemas.microsoft.com/office/powerpoint/2010/main" val="135515875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8D4AE8-4CE8-4A46-9F57-6761552BAE11}" type="slidenum">
              <a:rPr lang="en-US"/>
              <a:pPr>
                <a:defRPr/>
              </a:pPr>
              <a:t>‹#›</a:t>
            </a:fld>
            <a:endParaRPr lang="en-US"/>
          </a:p>
        </p:txBody>
      </p:sp>
    </p:spTree>
    <p:extLst>
      <p:ext uri="{BB962C8B-B14F-4D97-AF65-F5344CB8AC3E}">
        <p14:creationId xmlns:p14="http://schemas.microsoft.com/office/powerpoint/2010/main" val="62840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601DEA4B-3514-6841-B1F9-F468265E59C3}" type="slidenum">
              <a:rPr lang="en-US"/>
              <a:pPr>
                <a:defRPr/>
              </a:pPr>
              <a:t>‹#›</a:t>
            </a:fld>
            <a:endParaRPr lang="en-US"/>
          </a:p>
        </p:txBody>
      </p:sp>
    </p:spTree>
    <p:extLst>
      <p:ext uri="{BB962C8B-B14F-4D97-AF65-F5344CB8AC3E}">
        <p14:creationId xmlns:p14="http://schemas.microsoft.com/office/powerpoint/2010/main" val="40703533"/>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B355B61-B3D6-DC48-B208-575C296DECD0}" type="slidenum">
              <a:rPr lang="en-US"/>
              <a:pPr>
                <a:defRPr/>
              </a:pPr>
              <a:t>‹#›</a:t>
            </a:fld>
            <a:endParaRPr lang="en-US"/>
          </a:p>
        </p:txBody>
      </p:sp>
    </p:spTree>
    <p:extLst>
      <p:ext uri="{BB962C8B-B14F-4D97-AF65-F5344CB8AC3E}">
        <p14:creationId xmlns:p14="http://schemas.microsoft.com/office/powerpoint/2010/main" val="3336964096"/>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E2B89F4-964A-BF4E-B3D3-A413756E7099}" type="slidenum">
              <a:rPr lang="en-US"/>
              <a:pPr>
                <a:defRPr/>
              </a:pPr>
              <a:t>‹#›</a:t>
            </a:fld>
            <a:endParaRPr lang="en-US"/>
          </a:p>
        </p:txBody>
      </p:sp>
    </p:spTree>
    <p:extLst>
      <p:ext uri="{BB962C8B-B14F-4D97-AF65-F5344CB8AC3E}">
        <p14:creationId xmlns:p14="http://schemas.microsoft.com/office/powerpoint/2010/main" val="3257950496"/>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DB8E3E0-B275-4B4A-9E3D-22048071CF38}" type="slidenum">
              <a:rPr lang="en-US"/>
              <a:pPr>
                <a:defRPr/>
              </a:pPr>
              <a:t>‹#›</a:t>
            </a:fld>
            <a:endParaRPr lang="en-US"/>
          </a:p>
        </p:txBody>
      </p:sp>
    </p:spTree>
    <p:extLst>
      <p:ext uri="{BB962C8B-B14F-4D97-AF65-F5344CB8AC3E}">
        <p14:creationId xmlns:p14="http://schemas.microsoft.com/office/powerpoint/2010/main" val="1638165678"/>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EECB592-1BE1-5241-B943-593933B2E768}" type="slidenum">
              <a:rPr lang="en-US"/>
              <a:pPr>
                <a:defRPr/>
              </a:pPr>
              <a:t>‹#›</a:t>
            </a:fld>
            <a:endParaRPr lang="en-US"/>
          </a:p>
        </p:txBody>
      </p:sp>
    </p:spTree>
    <p:extLst>
      <p:ext uri="{BB962C8B-B14F-4D97-AF65-F5344CB8AC3E}">
        <p14:creationId xmlns:p14="http://schemas.microsoft.com/office/powerpoint/2010/main" val="3689198231"/>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00FF4E14-6B42-DD4D-BCAC-E1454B74F9EF}" type="slidenum">
              <a:rPr lang="en-US"/>
              <a:pPr>
                <a:defRPr/>
              </a:pPr>
              <a:t>‹#›</a:t>
            </a:fld>
            <a:endParaRPr lang="en-US"/>
          </a:p>
        </p:txBody>
      </p:sp>
    </p:spTree>
    <p:extLst>
      <p:ext uri="{BB962C8B-B14F-4D97-AF65-F5344CB8AC3E}">
        <p14:creationId xmlns:p14="http://schemas.microsoft.com/office/powerpoint/2010/main" val="4907263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EFA06BFD-EE1D-4B4A-A2B6-ADD819E334F0}" type="slidenum">
              <a:rPr lang="en-US"/>
              <a:pPr>
                <a:defRPr/>
              </a:pPr>
              <a:t>‹#›</a:t>
            </a:fld>
            <a:endParaRPr lang="en-US"/>
          </a:p>
        </p:txBody>
      </p:sp>
    </p:spTree>
    <p:extLst>
      <p:ext uri="{BB962C8B-B14F-4D97-AF65-F5344CB8AC3E}">
        <p14:creationId xmlns:p14="http://schemas.microsoft.com/office/powerpoint/2010/main" val="4305260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E31642F4-414E-764A-82D7-DDDE519925C7}" type="slidenum">
              <a:rPr lang="en-US"/>
              <a:pPr>
                <a:defRPr/>
              </a:pPr>
              <a:t>‹#›</a:t>
            </a:fld>
            <a:endParaRPr lang="en-US"/>
          </a:p>
        </p:txBody>
      </p:sp>
    </p:spTree>
    <p:extLst>
      <p:ext uri="{BB962C8B-B14F-4D97-AF65-F5344CB8AC3E}">
        <p14:creationId xmlns:p14="http://schemas.microsoft.com/office/powerpoint/2010/main" val="19306505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8"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9"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2EF53906-7C78-4843-B2B5-ED70DC9ACE17}" type="slidenum">
              <a:rPr lang="en-US"/>
              <a:pPr>
                <a:defRPr/>
              </a:pPr>
              <a:t>‹#›</a:t>
            </a:fld>
            <a:endParaRPr lang="en-US"/>
          </a:p>
        </p:txBody>
      </p:sp>
    </p:spTree>
    <p:extLst>
      <p:ext uri="{BB962C8B-B14F-4D97-AF65-F5344CB8AC3E}">
        <p14:creationId xmlns:p14="http://schemas.microsoft.com/office/powerpoint/2010/main" val="269816471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4"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5"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BF681013-6069-424E-A49B-839311F687F0}" type="slidenum">
              <a:rPr lang="en-US"/>
              <a:pPr>
                <a:defRPr/>
              </a:pPr>
              <a:t>‹#›</a:t>
            </a:fld>
            <a:endParaRPr lang="en-US"/>
          </a:p>
        </p:txBody>
      </p:sp>
    </p:spTree>
    <p:extLst>
      <p:ext uri="{BB962C8B-B14F-4D97-AF65-F5344CB8AC3E}">
        <p14:creationId xmlns:p14="http://schemas.microsoft.com/office/powerpoint/2010/main" val="35121667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883606-1B3F-1F42-B294-F79922D099E6}" type="slidenum">
              <a:rPr lang="en-US"/>
              <a:pPr>
                <a:defRPr/>
              </a:pPr>
              <a:t>‹#›</a:t>
            </a:fld>
            <a:endParaRPr lang="en-US"/>
          </a:p>
        </p:txBody>
      </p:sp>
    </p:spTree>
    <p:extLst>
      <p:ext uri="{BB962C8B-B14F-4D97-AF65-F5344CB8AC3E}">
        <p14:creationId xmlns:p14="http://schemas.microsoft.com/office/powerpoint/2010/main" val="3997938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3"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4"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1F4B6E19-9B01-5343-AD9B-2541B7F0ACE9}" type="slidenum">
              <a:rPr lang="en-US"/>
              <a:pPr>
                <a:defRPr/>
              </a:pPr>
              <a:t>‹#›</a:t>
            </a:fld>
            <a:endParaRPr lang="en-US"/>
          </a:p>
        </p:txBody>
      </p:sp>
    </p:spTree>
    <p:extLst>
      <p:ext uri="{BB962C8B-B14F-4D97-AF65-F5344CB8AC3E}">
        <p14:creationId xmlns:p14="http://schemas.microsoft.com/office/powerpoint/2010/main" val="177185592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31889A5B-1D4C-CF4F-85A0-125915E45DBD}" type="slidenum">
              <a:rPr lang="en-US"/>
              <a:pPr>
                <a:defRPr/>
              </a:pPr>
              <a:t>‹#›</a:t>
            </a:fld>
            <a:endParaRPr lang="en-US"/>
          </a:p>
        </p:txBody>
      </p:sp>
    </p:spTree>
    <p:extLst>
      <p:ext uri="{BB962C8B-B14F-4D97-AF65-F5344CB8AC3E}">
        <p14:creationId xmlns:p14="http://schemas.microsoft.com/office/powerpoint/2010/main" val="229519509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DDF83ECB-8972-A74D-96DE-F7F7D58A624D}" type="slidenum">
              <a:rPr lang="en-US"/>
              <a:pPr>
                <a:defRPr/>
              </a:pPr>
              <a:t>‹#›</a:t>
            </a:fld>
            <a:endParaRPr lang="en-US"/>
          </a:p>
        </p:txBody>
      </p:sp>
    </p:spTree>
    <p:extLst>
      <p:ext uri="{BB962C8B-B14F-4D97-AF65-F5344CB8AC3E}">
        <p14:creationId xmlns:p14="http://schemas.microsoft.com/office/powerpoint/2010/main" val="8736633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C1DB59D0-459C-BA47-AEE5-A166C96A5FEE}" type="slidenum">
              <a:rPr lang="en-US"/>
              <a:pPr>
                <a:defRPr/>
              </a:pPr>
              <a:t>‹#›</a:t>
            </a:fld>
            <a:endParaRPr lang="en-US"/>
          </a:p>
        </p:txBody>
      </p:sp>
    </p:spTree>
    <p:extLst>
      <p:ext uri="{BB962C8B-B14F-4D97-AF65-F5344CB8AC3E}">
        <p14:creationId xmlns:p14="http://schemas.microsoft.com/office/powerpoint/2010/main" val="225421321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182A05FA-9B30-6B4B-B0FF-E23AF553576E}" type="slidenum">
              <a:rPr lang="en-US"/>
              <a:pPr>
                <a:defRPr/>
              </a:pPr>
              <a:t>‹#›</a:t>
            </a:fld>
            <a:endParaRPr lang="en-US"/>
          </a:p>
        </p:txBody>
      </p:sp>
    </p:spTree>
    <p:extLst>
      <p:ext uri="{BB962C8B-B14F-4D97-AF65-F5344CB8AC3E}">
        <p14:creationId xmlns:p14="http://schemas.microsoft.com/office/powerpoint/2010/main" val="355075478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ea typeface="ＭＳ Ｐゴシック" charset="0"/>
                <a:cs typeface="ＭＳ Ｐゴシック" charset="0"/>
              </a:defRPr>
            </a:lvl1pPr>
          </a:lstStyle>
          <a:p>
            <a:pPr>
              <a:defRPr/>
            </a:pPr>
            <a:fld id="{AE16B3CC-0978-534D-9E9C-03AD5A9ACCB5}" type="slidenum">
              <a:rPr lang="en-US"/>
              <a:pPr>
                <a:defRPr/>
              </a:pPr>
              <a:t>‹#›</a:t>
            </a:fld>
            <a:endParaRPr lang="en-US"/>
          </a:p>
        </p:txBody>
      </p:sp>
    </p:spTree>
    <p:extLst>
      <p:ext uri="{BB962C8B-B14F-4D97-AF65-F5344CB8AC3E}">
        <p14:creationId xmlns:p14="http://schemas.microsoft.com/office/powerpoint/2010/main" val="291799635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spcBef>
                <a:spcPct val="20000"/>
              </a:spcBef>
              <a:defRPr b="1">
                <a:ea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spcBef>
                <a:spcPct val="20000"/>
              </a:spcBef>
              <a:defRPr b="1">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spcBef>
                <a:spcPct val="20000"/>
              </a:spcBef>
              <a:defRPr b="1">
                <a:cs typeface="Arial" charset="0"/>
              </a:defRPr>
            </a:lvl1pPr>
          </a:lstStyle>
          <a:p>
            <a:pPr>
              <a:defRPr/>
            </a:pPr>
            <a:fld id="{BE1AB7FC-B21C-0042-91C5-5A9404F039E6}" type="slidenum">
              <a:rPr lang="en-US"/>
              <a:pPr>
                <a:defRPr/>
              </a:pPr>
              <a:t>‹#›</a:t>
            </a:fld>
            <a:endParaRPr lang="en-US"/>
          </a:p>
        </p:txBody>
      </p:sp>
    </p:spTree>
    <p:extLst>
      <p:ext uri="{BB962C8B-B14F-4D97-AF65-F5344CB8AC3E}">
        <p14:creationId xmlns:p14="http://schemas.microsoft.com/office/powerpoint/2010/main" val="1077180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spcBef>
                <a:spcPct val="20000"/>
              </a:spcBef>
              <a:defRPr b="1">
                <a:ea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spcBef>
                <a:spcPct val="20000"/>
              </a:spcBef>
              <a:defRPr b="1">
                <a:ea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spcBef>
                <a:spcPct val="20000"/>
              </a:spcBef>
              <a:defRPr b="1">
                <a:cs typeface="Arial" charset="0"/>
              </a:defRPr>
            </a:lvl1pPr>
          </a:lstStyle>
          <a:p>
            <a:pPr>
              <a:defRPr/>
            </a:pPr>
            <a:fld id="{AF1581A8-5BC7-1147-B5EB-3DE7CC98C77E}" type="slidenum">
              <a:rPr lang="en-US"/>
              <a:pPr>
                <a:defRPr/>
              </a:pPr>
              <a:t>‹#›</a:t>
            </a:fld>
            <a:endParaRPr lang="en-US"/>
          </a:p>
        </p:txBody>
      </p:sp>
    </p:spTree>
    <p:extLst>
      <p:ext uri="{BB962C8B-B14F-4D97-AF65-F5344CB8AC3E}">
        <p14:creationId xmlns:p14="http://schemas.microsoft.com/office/powerpoint/2010/main" val="1834444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7B111D0-2425-074F-B2B8-E0C41040BCD3}" type="slidenum">
              <a:rPr lang="en-US"/>
              <a:pPr>
                <a:defRPr/>
              </a:pPr>
              <a:t>‹#›</a:t>
            </a:fld>
            <a:endParaRPr lang="en-US"/>
          </a:p>
        </p:txBody>
      </p:sp>
    </p:spTree>
    <p:extLst>
      <p:ext uri="{BB962C8B-B14F-4D97-AF65-F5344CB8AC3E}">
        <p14:creationId xmlns:p14="http://schemas.microsoft.com/office/powerpoint/2010/main" val="3656323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9AE8BE9-FED5-8F4B-B6DD-ADF350D32E13}" type="slidenum">
              <a:rPr lang="en-US"/>
              <a:pPr>
                <a:defRPr/>
              </a:pPr>
              <a:t>‹#›</a:t>
            </a:fld>
            <a:endParaRPr lang="en-US"/>
          </a:p>
        </p:txBody>
      </p:sp>
    </p:spTree>
    <p:extLst>
      <p:ext uri="{BB962C8B-B14F-4D97-AF65-F5344CB8AC3E}">
        <p14:creationId xmlns:p14="http://schemas.microsoft.com/office/powerpoint/2010/main" val="346057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002B0E-B726-3440-8BC3-0DA983215700}" type="slidenum">
              <a:rPr lang="en-US"/>
              <a:pPr>
                <a:defRPr/>
              </a:pPr>
              <a:t>‹#›</a:t>
            </a:fld>
            <a:endParaRPr lang="en-US"/>
          </a:p>
        </p:txBody>
      </p:sp>
    </p:spTree>
    <p:extLst>
      <p:ext uri="{BB962C8B-B14F-4D97-AF65-F5344CB8AC3E}">
        <p14:creationId xmlns:p14="http://schemas.microsoft.com/office/powerpoint/2010/main" val="392000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6F07FA2-3A17-5040-B586-B4AF278DC7A2}" type="slidenum">
              <a:rPr lang="en-US"/>
              <a:pPr>
                <a:defRPr/>
              </a:pPr>
              <a:t>‹#›</a:t>
            </a:fld>
            <a:endParaRPr lang="en-US"/>
          </a:p>
        </p:txBody>
      </p:sp>
    </p:spTree>
    <p:extLst>
      <p:ext uri="{BB962C8B-B14F-4D97-AF65-F5344CB8AC3E}">
        <p14:creationId xmlns:p14="http://schemas.microsoft.com/office/powerpoint/2010/main" val="3589246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184F79E-BB1E-D246-9409-46D2624C31EE}" type="slidenum">
              <a:rPr lang="en-US"/>
              <a:pPr>
                <a:defRPr/>
              </a:pPr>
              <a:t>‹#›</a:t>
            </a:fld>
            <a:endParaRPr lang="en-US"/>
          </a:p>
        </p:txBody>
      </p:sp>
    </p:spTree>
    <p:extLst>
      <p:ext uri="{BB962C8B-B14F-4D97-AF65-F5344CB8AC3E}">
        <p14:creationId xmlns:p14="http://schemas.microsoft.com/office/powerpoint/2010/main" val="2217353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2196B4FD-034F-2347-BB41-87521F71E472}" type="slidenum">
              <a:rPr lang="en-US"/>
              <a:pPr>
                <a:defRPr/>
              </a:pPr>
              <a:t>‹#›</a:t>
            </a:fld>
            <a:endParaRPr lang="en-US"/>
          </a:p>
        </p:txBody>
      </p:sp>
    </p:spTree>
    <p:extLst>
      <p:ext uri="{BB962C8B-B14F-4D97-AF65-F5344CB8AC3E}">
        <p14:creationId xmlns:p14="http://schemas.microsoft.com/office/powerpoint/2010/main" val="1366053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F518B9D-FF0E-AB49-9004-0507CBEFA40D}" type="slidenum">
              <a:rPr lang="en-US"/>
              <a:pPr>
                <a:defRPr/>
              </a:pPr>
              <a:t>‹#›</a:t>
            </a:fld>
            <a:endParaRPr lang="en-US"/>
          </a:p>
        </p:txBody>
      </p:sp>
    </p:spTree>
    <p:extLst>
      <p:ext uri="{BB962C8B-B14F-4D97-AF65-F5344CB8AC3E}">
        <p14:creationId xmlns:p14="http://schemas.microsoft.com/office/powerpoint/2010/main" val="791527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5E3F0BE-6635-8C45-B37D-C87ABCF6C1CB}" type="slidenum">
              <a:rPr lang="en-US"/>
              <a:pPr>
                <a:defRPr/>
              </a:pPr>
              <a:t>‹#›</a:t>
            </a:fld>
            <a:endParaRPr lang="en-US"/>
          </a:p>
        </p:txBody>
      </p:sp>
    </p:spTree>
    <p:extLst>
      <p:ext uri="{BB962C8B-B14F-4D97-AF65-F5344CB8AC3E}">
        <p14:creationId xmlns:p14="http://schemas.microsoft.com/office/powerpoint/2010/main" val="947743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5874BCC-05D8-034D-A05F-B6EE8F7C1A40}" type="slidenum">
              <a:rPr lang="en-US"/>
              <a:pPr>
                <a:defRPr/>
              </a:pPr>
              <a:t>‹#›</a:t>
            </a:fld>
            <a:endParaRPr lang="en-US"/>
          </a:p>
        </p:txBody>
      </p:sp>
    </p:spTree>
    <p:extLst>
      <p:ext uri="{BB962C8B-B14F-4D97-AF65-F5344CB8AC3E}">
        <p14:creationId xmlns:p14="http://schemas.microsoft.com/office/powerpoint/2010/main" val="220345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193274C-1339-FC47-A8BC-CD7BED57F4CD}" type="slidenum">
              <a:rPr lang="en-US"/>
              <a:pPr>
                <a:defRPr/>
              </a:pPr>
              <a:t>‹#›</a:t>
            </a:fld>
            <a:endParaRPr lang="en-US"/>
          </a:p>
        </p:txBody>
      </p:sp>
    </p:spTree>
    <p:extLst>
      <p:ext uri="{BB962C8B-B14F-4D97-AF65-F5344CB8AC3E}">
        <p14:creationId xmlns:p14="http://schemas.microsoft.com/office/powerpoint/2010/main" val="4055137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C7C2EC6-55AB-4F42-8D75-B7BDA5F6D6E0}" type="slidenum">
              <a:rPr lang="en-US"/>
              <a:pPr>
                <a:defRPr/>
              </a:pPr>
              <a:t>‹#›</a:t>
            </a:fld>
            <a:endParaRPr lang="en-US"/>
          </a:p>
        </p:txBody>
      </p:sp>
    </p:spTree>
    <p:extLst>
      <p:ext uri="{BB962C8B-B14F-4D97-AF65-F5344CB8AC3E}">
        <p14:creationId xmlns:p14="http://schemas.microsoft.com/office/powerpoint/2010/main" val="1168460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5A5998-9C6A-9E40-8900-E379E8AD620B}" type="slidenum">
              <a:rPr lang="en-US"/>
              <a:pPr>
                <a:defRPr/>
              </a:pPr>
              <a:t>‹#›</a:t>
            </a:fld>
            <a:endParaRPr lang="en-US"/>
          </a:p>
        </p:txBody>
      </p:sp>
    </p:spTree>
    <p:extLst>
      <p:ext uri="{BB962C8B-B14F-4D97-AF65-F5344CB8AC3E}">
        <p14:creationId xmlns:p14="http://schemas.microsoft.com/office/powerpoint/2010/main" val="2117597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04DFF81-D208-B74D-9157-367C23428105}" type="slidenum">
              <a:rPr lang="en-US"/>
              <a:pPr>
                <a:defRPr/>
              </a:pPr>
              <a:t>‹#›</a:t>
            </a:fld>
            <a:endParaRPr lang="en-US"/>
          </a:p>
        </p:txBody>
      </p:sp>
    </p:spTree>
    <p:extLst>
      <p:ext uri="{BB962C8B-B14F-4D97-AF65-F5344CB8AC3E}">
        <p14:creationId xmlns:p14="http://schemas.microsoft.com/office/powerpoint/2010/main" val="29517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2D0871-2E0B-EB4A-BFA6-44CE64BB1490}" type="slidenum">
              <a:rPr lang="en-US"/>
              <a:pPr>
                <a:defRPr/>
              </a:pPr>
              <a:t>‹#›</a:t>
            </a:fld>
            <a:endParaRPr lang="en-US"/>
          </a:p>
        </p:txBody>
      </p:sp>
    </p:spTree>
    <p:extLst>
      <p:ext uri="{BB962C8B-B14F-4D97-AF65-F5344CB8AC3E}">
        <p14:creationId xmlns:p14="http://schemas.microsoft.com/office/powerpoint/2010/main" val="2175148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DD6E7E0-B98C-BB40-8E37-450EEB7CAF2A}" type="slidenum">
              <a:rPr lang="en-US"/>
              <a:pPr>
                <a:defRPr/>
              </a:pPr>
              <a:t>‹#›</a:t>
            </a:fld>
            <a:endParaRPr lang="en-US"/>
          </a:p>
        </p:txBody>
      </p:sp>
    </p:spTree>
    <p:extLst>
      <p:ext uri="{BB962C8B-B14F-4D97-AF65-F5344CB8AC3E}">
        <p14:creationId xmlns:p14="http://schemas.microsoft.com/office/powerpoint/2010/main" val="3334222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1DC32B4E-C9B2-E746-A63B-6482D8CF8920}" type="slidenum">
              <a:rPr lang="en-US"/>
              <a:pPr>
                <a:defRPr/>
              </a:pPr>
              <a:t>‹#›</a:t>
            </a:fld>
            <a:endParaRPr lang="en-US"/>
          </a:p>
        </p:txBody>
      </p:sp>
    </p:spTree>
    <p:extLst>
      <p:ext uri="{BB962C8B-B14F-4D97-AF65-F5344CB8AC3E}">
        <p14:creationId xmlns:p14="http://schemas.microsoft.com/office/powerpoint/2010/main" val="1649205886"/>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3582037A-9E5A-874B-A137-77A325C1E33F}" type="slidenum">
              <a:rPr lang="en-US"/>
              <a:pPr>
                <a:defRPr/>
              </a:pPr>
              <a:t>‹#›</a:t>
            </a:fld>
            <a:endParaRPr lang="en-US"/>
          </a:p>
        </p:txBody>
      </p:sp>
    </p:spTree>
    <p:extLst>
      <p:ext uri="{BB962C8B-B14F-4D97-AF65-F5344CB8AC3E}">
        <p14:creationId xmlns:p14="http://schemas.microsoft.com/office/powerpoint/2010/main" val="1942490150"/>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5E16D-F218-6048-ADF9-0B6018DEF942}" type="slidenum">
              <a:rPr lang="en-US"/>
              <a:pPr>
                <a:defRPr/>
              </a:pPr>
              <a:t>‹#›</a:t>
            </a:fld>
            <a:endParaRPr lang="en-US"/>
          </a:p>
        </p:txBody>
      </p:sp>
    </p:spTree>
    <p:extLst>
      <p:ext uri="{BB962C8B-B14F-4D97-AF65-F5344CB8AC3E}">
        <p14:creationId xmlns:p14="http://schemas.microsoft.com/office/powerpoint/2010/main" val="1231664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78F19-F4A7-BC4C-ABDC-ADAD6E877315}" type="slidenum">
              <a:rPr lang="en-US"/>
              <a:pPr>
                <a:defRPr/>
              </a:pPr>
              <a:t>‹#›</a:t>
            </a:fld>
            <a:endParaRPr lang="en-US"/>
          </a:p>
        </p:txBody>
      </p:sp>
    </p:spTree>
    <p:extLst>
      <p:ext uri="{BB962C8B-B14F-4D97-AF65-F5344CB8AC3E}">
        <p14:creationId xmlns:p14="http://schemas.microsoft.com/office/powerpoint/2010/main" val="3440093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5DD2FB-DEDD-8640-BA38-2E3D7E9B3A96}" type="slidenum">
              <a:rPr lang="en-US"/>
              <a:pPr>
                <a:defRPr/>
              </a:pPr>
              <a:t>‹#›</a:t>
            </a:fld>
            <a:endParaRPr lang="en-US"/>
          </a:p>
        </p:txBody>
      </p:sp>
    </p:spTree>
    <p:extLst>
      <p:ext uri="{BB962C8B-B14F-4D97-AF65-F5344CB8AC3E}">
        <p14:creationId xmlns:p14="http://schemas.microsoft.com/office/powerpoint/2010/main" val="4259971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B990F-5490-4245-AD4E-D22BD36B466E}" type="slidenum">
              <a:rPr lang="en-US"/>
              <a:pPr>
                <a:defRPr/>
              </a:pPr>
              <a:t>‹#›</a:t>
            </a:fld>
            <a:endParaRPr lang="en-US"/>
          </a:p>
        </p:txBody>
      </p:sp>
    </p:spTree>
    <p:extLst>
      <p:ext uri="{BB962C8B-B14F-4D97-AF65-F5344CB8AC3E}">
        <p14:creationId xmlns:p14="http://schemas.microsoft.com/office/powerpoint/2010/main" val="23152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AF3194-AC1A-3C42-981C-72BB7F18D52B}" type="slidenum">
              <a:rPr lang="en-US"/>
              <a:pPr>
                <a:defRPr/>
              </a:pPr>
              <a:t>‹#›</a:t>
            </a:fld>
            <a:endParaRPr lang="en-US"/>
          </a:p>
        </p:txBody>
      </p:sp>
    </p:spTree>
    <p:extLst>
      <p:ext uri="{BB962C8B-B14F-4D97-AF65-F5344CB8AC3E}">
        <p14:creationId xmlns:p14="http://schemas.microsoft.com/office/powerpoint/2010/main" val="1217111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0F3435-01DA-9540-BA2B-E2FEC6553D5B}" type="slidenum">
              <a:rPr lang="en-US"/>
              <a:pPr>
                <a:defRPr/>
              </a:pPr>
              <a:t>‹#›</a:t>
            </a:fld>
            <a:endParaRPr lang="en-US"/>
          </a:p>
        </p:txBody>
      </p:sp>
    </p:spTree>
    <p:extLst>
      <p:ext uri="{BB962C8B-B14F-4D97-AF65-F5344CB8AC3E}">
        <p14:creationId xmlns:p14="http://schemas.microsoft.com/office/powerpoint/2010/main" val="2375484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7DD38C-6C87-BA4D-917E-65CAAD9DC7D4}" type="slidenum">
              <a:rPr lang="en-US"/>
              <a:pPr>
                <a:defRPr/>
              </a:pPr>
              <a:t>‹#›</a:t>
            </a:fld>
            <a:endParaRPr lang="en-US"/>
          </a:p>
        </p:txBody>
      </p:sp>
    </p:spTree>
    <p:extLst>
      <p:ext uri="{BB962C8B-B14F-4D97-AF65-F5344CB8AC3E}">
        <p14:creationId xmlns:p14="http://schemas.microsoft.com/office/powerpoint/2010/main" val="28932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B36861-CB3A-B74E-B491-2E8BF9E41CA2}" type="slidenum">
              <a:rPr lang="en-US"/>
              <a:pPr>
                <a:defRPr/>
              </a:pPr>
              <a:t>‹#›</a:t>
            </a:fld>
            <a:endParaRPr lang="en-US"/>
          </a:p>
        </p:txBody>
      </p:sp>
    </p:spTree>
    <p:extLst>
      <p:ext uri="{BB962C8B-B14F-4D97-AF65-F5344CB8AC3E}">
        <p14:creationId xmlns:p14="http://schemas.microsoft.com/office/powerpoint/2010/main" val="40976999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3644BF-9A77-CB42-AD09-DE533BDE2A90}" type="slidenum">
              <a:rPr lang="en-US"/>
              <a:pPr>
                <a:defRPr/>
              </a:pPr>
              <a:t>‹#›</a:t>
            </a:fld>
            <a:endParaRPr lang="en-US"/>
          </a:p>
        </p:txBody>
      </p:sp>
    </p:spTree>
    <p:extLst>
      <p:ext uri="{BB962C8B-B14F-4D97-AF65-F5344CB8AC3E}">
        <p14:creationId xmlns:p14="http://schemas.microsoft.com/office/powerpoint/2010/main" val="2058944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22A583-451B-DC44-B9B4-6CC0945DD5A6}" type="slidenum">
              <a:rPr lang="en-US"/>
              <a:pPr>
                <a:defRPr/>
              </a:pPr>
              <a:t>‹#›</a:t>
            </a:fld>
            <a:endParaRPr lang="en-US"/>
          </a:p>
        </p:txBody>
      </p:sp>
    </p:spTree>
    <p:extLst>
      <p:ext uri="{BB962C8B-B14F-4D97-AF65-F5344CB8AC3E}">
        <p14:creationId xmlns:p14="http://schemas.microsoft.com/office/powerpoint/2010/main" val="3374746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19B683-0C96-6C4A-845C-8C3E85C7CF75}" type="slidenum">
              <a:rPr lang="en-US"/>
              <a:pPr>
                <a:defRPr/>
              </a:pPr>
              <a:t>‹#›</a:t>
            </a:fld>
            <a:endParaRPr lang="en-US"/>
          </a:p>
        </p:txBody>
      </p:sp>
    </p:spTree>
    <p:extLst>
      <p:ext uri="{BB962C8B-B14F-4D97-AF65-F5344CB8AC3E}">
        <p14:creationId xmlns:p14="http://schemas.microsoft.com/office/powerpoint/2010/main" val="2064242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1B676-FA8B-D74B-A11A-F51F7338CDB3}" type="slidenum">
              <a:rPr lang="en-US"/>
              <a:pPr>
                <a:defRPr/>
              </a:pPr>
              <a:t>‹#›</a:t>
            </a:fld>
            <a:endParaRPr lang="en-US"/>
          </a:p>
        </p:txBody>
      </p:sp>
    </p:spTree>
    <p:extLst>
      <p:ext uri="{BB962C8B-B14F-4D97-AF65-F5344CB8AC3E}">
        <p14:creationId xmlns:p14="http://schemas.microsoft.com/office/powerpoint/2010/main" val="36244045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58096D-D4E2-DD48-9232-65EA7336FC33}" type="slidenum">
              <a:rPr lang="en-US"/>
              <a:pPr>
                <a:defRPr/>
              </a:pPr>
              <a:t>‹#›</a:t>
            </a:fld>
            <a:endParaRPr lang="en-US"/>
          </a:p>
        </p:txBody>
      </p:sp>
    </p:spTree>
    <p:extLst>
      <p:ext uri="{BB962C8B-B14F-4D97-AF65-F5344CB8AC3E}">
        <p14:creationId xmlns:p14="http://schemas.microsoft.com/office/powerpoint/2010/main" val="716483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atin typeface="Comic Sans MS" pitchFamily="-128" charset="0"/>
                <a:ea typeface="+mn-ea"/>
              </a:defRPr>
            </a:lvl1pPr>
          </a:lstStyle>
          <a:p>
            <a:pPr>
              <a:defRPr/>
            </a:pPr>
            <a:endParaRPr lang="en-US"/>
          </a:p>
        </p:txBody>
      </p:sp>
      <p:sp>
        <p:nvSpPr>
          <p:cNvPr id="5" name="Rectangle 8"/>
          <p:cNvSpPr>
            <a:spLocks noGrp="1" noChangeArrowheads="1"/>
          </p:cNvSpPr>
          <p:nvPr>
            <p:ph type="ftr" sz="quarter" idx="11"/>
          </p:nvPr>
        </p:nvSpPr>
        <p:spPr/>
        <p:txBody>
          <a:bodyPr/>
          <a:lstStyle>
            <a:lvl1pPr>
              <a:defRPr>
                <a:latin typeface="Comic Sans MS" pitchFamily="-128" charset="0"/>
                <a:ea typeface="+mn-ea"/>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pPr>
              <a:defRPr/>
            </a:pPr>
            <a:fld id="{840FA5DB-4AF1-4AEF-B5FE-CA73D2435790}" type="slidenum">
              <a:rPr lang="en-US"/>
              <a:pPr>
                <a:defRPr/>
              </a:pPr>
              <a:t>‹#›</a:t>
            </a:fld>
            <a:endParaRPr lang="en-US"/>
          </a:p>
        </p:txBody>
      </p:sp>
    </p:spTree>
    <p:extLst>
      <p:ext uri="{BB962C8B-B14F-4D97-AF65-F5344CB8AC3E}">
        <p14:creationId xmlns:p14="http://schemas.microsoft.com/office/powerpoint/2010/main" val="2441288157"/>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361363 h 3264"/>
                <a:gd name="T2" fmla="*/ 0 w 1699"/>
                <a:gd name="T3" fmla="*/ 120288 h 3264"/>
                <a:gd name="T4" fmla="*/ 0 w 1699"/>
                <a:gd name="T5" fmla="*/ 22111 h 3264"/>
                <a:gd name="T6" fmla="*/ 0 w 1699"/>
                <a:gd name="T7" fmla="*/ 22111 h 3264"/>
                <a:gd name="T8" fmla="*/ 0 w 1699"/>
                <a:gd name="T9" fmla="*/ 7018 h 3264"/>
                <a:gd name="T10" fmla="*/ 0 w 1699"/>
                <a:gd name="T11" fmla="*/ 17048 h 3264"/>
                <a:gd name="T12" fmla="*/ 0 w 1699"/>
                <a:gd name="T13" fmla="*/ 109750 h 3264"/>
                <a:gd name="T14" fmla="*/ 0 w 1699"/>
                <a:gd name="T15" fmla="*/ 279014 h 3264"/>
                <a:gd name="T16" fmla="*/ 0 w 1699"/>
                <a:gd name="T17" fmla="*/ 506173 h 3264"/>
                <a:gd name="T18" fmla="*/ 0 w 1699"/>
                <a:gd name="T19" fmla="*/ 808749 h 3264"/>
                <a:gd name="T20" fmla="*/ 0 w 1699"/>
                <a:gd name="T21" fmla="*/ 1086570 h 3264"/>
                <a:gd name="T22" fmla="*/ 0 w 1699"/>
                <a:gd name="T23" fmla="*/ 1533912 h 3264"/>
                <a:gd name="T24" fmla="*/ 0 w 1699"/>
                <a:gd name="T25" fmla="*/ 1945097 h 3264"/>
                <a:gd name="T26" fmla="*/ 0 w 1699"/>
                <a:gd name="T27" fmla="*/ 2099926 h 3264"/>
                <a:gd name="T28" fmla="*/ 0 w 1699"/>
                <a:gd name="T29" fmla="*/ 2222581 h 3264"/>
                <a:gd name="T30" fmla="*/ 0 w 1699"/>
                <a:gd name="T31" fmla="*/ 2222581 h 3264"/>
                <a:gd name="T32" fmla="*/ 0 w 1699"/>
                <a:gd name="T33" fmla="*/ 2202193 h 3264"/>
                <a:gd name="T34" fmla="*/ 0 w 1699"/>
                <a:gd name="T35" fmla="*/ 2232904 h 3264"/>
                <a:gd name="T36" fmla="*/ 0 w 1699"/>
                <a:gd name="T37" fmla="*/ 2176687 h 3264"/>
                <a:gd name="T38" fmla="*/ 0 w 1699"/>
                <a:gd name="T39" fmla="*/ 2027439 h 3264"/>
                <a:gd name="T40" fmla="*/ 0 w 1699"/>
                <a:gd name="T41" fmla="*/ 1822098 h 3264"/>
                <a:gd name="T42" fmla="*/ 0 w 1699"/>
                <a:gd name="T43" fmla="*/ 1533912 h 3264"/>
                <a:gd name="T44" fmla="*/ 0 w 1699"/>
                <a:gd name="T45" fmla="*/ 1246220 h 3264"/>
                <a:gd name="T46" fmla="*/ 0 w 1699"/>
                <a:gd name="T47" fmla="*/ 865400 h 3264"/>
                <a:gd name="T48" fmla="*/ 0 w 1699"/>
                <a:gd name="T49" fmla="*/ 628729 h 3264"/>
                <a:gd name="T50" fmla="*/ 0 w 1699"/>
                <a:gd name="T51" fmla="*/ 361363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79 h 457"/>
                    <a:gd name="T4" fmla="*/ 187 w 2161"/>
                    <a:gd name="T5" fmla="*/ 346 h 457"/>
                    <a:gd name="T6" fmla="*/ 351 w 2161"/>
                    <a:gd name="T7" fmla="*/ 316 h 457"/>
                    <a:gd name="T8" fmla="*/ 561 w 2161"/>
                    <a:gd name="T9" fmla="*/ 294 h 457"/>
                    <a:gd name="T10" fmla="*/ 852 w 2161"/>
                    <a:gd name="T11" fmla="*/ 272 h 457"/>
                    <a:gd name="T12" fmla="*/ 1154 w 2161"/>
                    <a:gd name="T13" fmla="*/ 272 h 457"/>
                    <a:gd name="T14" fmla="*/ 1528 w 2161"/>
                    <a:gd name="T15" fmla="*/ 331 h 457"/>
                    <a:gd name="T16" fmla="*/ 1745 w 2161"/>
                    <a:gd name="T17" fmla="*/ 414 h 457"/>
                    <a:gd name="T18" fmla="*/ 1894 w 2161"/>
                    <a:gd name="T19" fmla="*/ 466 h 457"/>
                    <a:gd name="T20" fmla="*/ 2036 w 2161"/>
                    <a:gd name="T21" fmla="*/ 436 h 457"/>
                    <a:gd name="T22" fmla="*/ 2096 w 2161"/>
                    <a:gd name="T23" fmla="*/ 361 h 457"/>
                    <a:gd name="T24" fmla="*/ 2096 w 2161"/>
                    <a:gd name="T25" fmla="*/ 264 h 457"/>
                    <a:gd name="T26" fmla="*/ 1991 w 2161"/>
                    <a:gd name="T27" fmla="*/ 154 h 457"/>
                    <a:gd name="T28" fmla="*/ 115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54 h 585"/>
                    <a:gd name="T2" fmla="*/ 274 w 2341"/>
                    <a:gd name="T3" fmla="*/ 528 h 585"/>
                    <a:gd name="T4" fmla="*/ 72 w 2341"/>
                    <a:gd name="T5" fmla="*/ 499 h 585"/>
                    <a:gd name="T6" fmla="*/ 5 w 2341"/>
                    <a:gd name="T7" fmla="*/ 38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54 w 2341"/>
                    <a:gd name="T19" fmla="*/ 7 h 585"/>
                    <a:gd name="T20" fmla="*/ 1765 w 2341"/>
                    <a:gd name="T21" fmla="*/ 7 h 585"/>
                    <a:gd name="T22" fmla="*/ 2191 w 2341"/>
                    <a:gd name="T23" fmla="*/ 52 h 585"/>
                    <a:gd name="T24" fmla="*/ 2274 w 2341"/>
                    <a:gd name="T25" fmla="*/ 111 h 585"/>
                    <a:gd name="T26" fmla="*/ 2319 w 2341"/>
                    <a:gd name="T27" fmla="*/ 246 h 585"/>
                    <a:gd name="T28" fmla="*/ 2326 w 2341"/>
                    <a:gd name="T29" fmla="*/ 386 h 585"/>
                    <a:gd name="T30" fmla="*/ 2311 w 2341"/>
                    <a:gd name="T31" fmla="*/ 469 h 585"/>
                    <a:gd name="T32" fmla="*/ 2326 w 2341"/>
                    <a:gd name="T33" fmla="*/ 551 h 585"/>
                    <a:gd name="T34" fmla="*/ 2296 w 2341"/>
                    <a:gd name="T35" fmla="*/ 596 h 585"/>
                    <a:gd name="T36" fmla="*/ 2221 w 2341"/>
                    <a:gd name="T37" fmla="*/ 566 h 585"/>
                    <a:gd name="T38" fmla="*/ 2049 w 2341"/>
                    <a:gd name="T39" fmla="*/ 499 h 585"/>
                    <a:gd name="T40" fmla="*/ 1765 w 2341"/>
                    <a:gd name="T41" fmla="*/ 461 h 585"/>
                    <a:gd name="T42" fmla="*/ 1600 w 2341"/>
                    <a:gd name="T43" fmla="*/ 461 h 585"/>
                    <a:gd name="T44" fmla="*/ 1316 w 2341"/>
                    <a:gd name="T45" fmla="*/ 431 h 585"/>
                    <a:gd name="T46" fmla="*/ 1182 w 2341"/>
                    <a:gd name="T47" fmla="*/ 424 h 585"/>
                    <a:gd name="T48" fmla="*/ 895 w 2341"/>
                    <a:gd name="T49" fmla="*/ 439 h 585"/>
                    <a:gd name="T50" fmla="*/ 671 w 2341"/>
                    <a:gd name="T51" fmla="*/ 424 h 585"/>
                    <a:gd name="T52" fmla="*/ 506 w 2341"/>
                    <a:gd name="T53" fmla="*/ 45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78 w 157"/>
                  <a:gd name="T1" fmla="*/ 8 h 337"/>
                  <a:gd name="T2" fmla="*/ 144 w 157"/>
                  <a:gd name="T3" fmla="*/ 208 h 337"/>
                  <a:gd name="T4" fmla="*/ 129 w 157"/>
                  <a:gd name="T5" fmla="*/ 350 h 337"/>
                  <a:gd name="T6" fmla="*/ 0 w 157"/>
                  <a:gd name="T7" fmla="*/ 0 h 337"/>
                  <a:gd name="T8" fmla="*/ 78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79 h 396"/>
                  <a:gd name="T2" fmla="*/ 105 w 808"/>
                  <a:gd name="T3" fmla="*/ 379 h 396"/>
                  <a:gd name="T4" fmla="*/ 255 w 808"/>
                  <a:gd name="T5" fmla="*/ 319 h 396"/>
                  <a:gd name="T6" fmla="*/ 484 w 808"/>
                  <a:gd name="T7" fmla="*/ 112 h 396"/>
                  <a:gd name="T8" fmla="*/ 307 w 808"/>
                  <a:gd name="T9" fmla="*/ 67 h 396"/>
                  <a:gd name="T10" fmla="*/ 232 w 808"/>
                  <a:gd name="T11" fmla="*/ 22 h 396"/>
                  <a:gd name="T12" fmla="*/ 352 w 808"/>
                  <a:gd name="T13" fmla="*/ 22 h 396"/>
                  <a:gd name="T14" fmla="*/ 537 w 808"/>
                  <a:gd name="T15" fmla="*/ 74 h 396"/>
                  <a:gd name="T16" fmla="*/ 634 w 808"/>
                  <a:gd name="T17" fmla="*/ 0 h 396"/>
                  <a:gd name="T18" fmla="*/ 694 w 808"/>
                  <a:gd name="T19" fmla="*/ 0 h 396"/>
                  <a:gd name="T20" fmla="*/ 589 w 808"/>
                  <a:gd name="T21" fmla="*/ 82 h 396"/>
                  <a:gd name="T22" fmla="*/ 814 w 808"/>
                  <a:gd name="T23" fmla="*/ 134 h 396"/>
                  <a:gd name="T24" fmla="*/ 821 w 808"/>
                  <a:gd name="T25" fmla="*/ 222 h 396"/>
                  <a:gd name="T26" fmla="*/ 529 w 808"/>
                  <a:gd name="T27" fmla="*/ 134 h 396"/>
                  <a:gd name="T28" fmla="*/ 344 w 808"/>
                  <a:gd name="T29" fmla="*/ 304 h 396"/>
                  <a:gd name="T30" fmla="*/ 277 w 808"/>
                  <a:gd name="T31" fmla="*/ 357 h 396"/>
                  <a:gd name="T32" fmla="*/ 157 w 808"/>
                  <a:gd name="T33" fmla="*/ 409 h 396"/>
                  <a:gd name="T34" fmla="*/ 0 w 808"/>
                  <a:gd name="T35" fmla="*/ 37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4986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4986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lnSpc>
                <a:spcPct val="80000"/>
              </a:lnSpc>
              <a:defRPr>
                <a:ea typeface="Times New Roman" charset="0"/>
                <a:cs typeface="Times New Roman" charset="0"/>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lnSpc>
                <a:spcPct val="80000"/>
              </a:lnSpc>
              <a:defRPr>
                <a:ea typeface="Times New Roman" charset="0"/>
                <a:cs typeface="Times New Roman" charset="0"/>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lnSpc>
                <a:spcPct val="80000"/>
              </a:lnSpc>
              <a:defRPr>
                <a:cs typeface="Times New Roman" charset="0"/>
              </a:defRPr>
            </a:lvl1pPr>
          </a:lstStyle>
          <a:p>
            <a:pPr>
              <a:defRPr/>
            </a:pPr>
            <a:fld id="{EBA2BCAB-2A77-594F-A508-076477A82498}" type="slidenum">
              <a:rPr lang="en-US"/>
              <a:pPr>
                <a:defRPr/>
              </a:pPr>
              <a:t>‹#›</a:t>
            </a:fld>
            <a:endParaRPr lang="en-US"/>
          </a:p>
        </p:txBody>
      </p:sp>
    </p:spTree>
    <p:extLst>
      <p:ext uri="{BB962C8B-B14F-4D97-AF65-F5344CB8AC3E}">
        <p14:creationId xmlns:p14="http://schemas.microsoft.com/office/powerpoint/2010/main" val="776232819"/>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lnSpc>
                <a:spcPct val="80000"/>
              </a:lnSpc>
              <a:defRPr>
                <a:ea typeface="Times New Roman" charset="0"/>
                <a:cs typeface="Times New Roman"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lnSpc>
                <a:spcPct val="80000"/>
              </a:lnSpc>
              <a:defRPr>
                <a:ea typeface="Times New Roman" charset="0"/>
                <a:cs typeface="Times New Roman"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lnSpc>
                <a:spcPct val="80000"/>
              </a:lnSpc>
              <a:defRPr>
                <a:cs typeface="Times New Roman" charset="0"/>
              </a:defRPr>
            </a:lvl1pPr>
          </a:lstStyle>
          <a:p>
            <a:pPr>
              <a:defRPr/>
            </a:pPr>
            <a:fld id="{A2AD3815-F83A-E440-8210-32D2D41618B8}" type="slidenum">
              <a:rPr lang="en-US"/>
              <a:pPr>
                <a:defRPr/>
              </a:pPr>
              <a:t>‹#›</a:t>
            </a:fld>
            <a:endParaRPr lang="en-US"/>
          </a:p>
        </p:txBody>
      </p:sp>
    </p:spTree>
    <p:extLst>
      <p:ext uri="{BB962C8B-B14F-4D97-AF65-F5344CB8AC3E}">
        <p14:creationId xmlns:p14="http://schemas.microsoft.com/office/powerpoint/2010/main" val="3620098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1F9AB7E-EE84-A448-B56E-927658C469B6}" type="slidenum">
              <a:rPr lang="en-US"/>
              <a:pPr>
                <a:defRPr/>
              </a:pPr>
              <a:t>‹#›</a:t>
            </a:fld>
            <a:endParaRPr lang="en-US"/>
          </a:p>
        </p:txBody>
      </p:sp>
    </p:spTree>
    <p:extLst>
      <p:ext uri="{BB962C8B-B14F-4D97-AF65-F5344CB8AC3E}">
        <p14:creationId xmlns:p14="http://schemas.microsoft.com/office/powerpoint/2010/main" val="3421082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1C992F2-44A8-D244-932C-F3265202B4EA}" type="slidenum">
              <a:rPr lang="en-US"/>
              <a:pPr>
                <a:defRPr/>
              </a:pPr>
              <a:t>‹#›</a:t>
            </a:fld>
            <a:endParaRPr lang="en-US"/>
          </a:p>
        </p:txBody>
      </p:sp>
    </p:spTree>
    <p:extLst>
      <p:ext uri="{BB962C8B-B14F-4D97-AF65-F5344CB8AC3E}">
        <p14:creationId xmlns:p14="http://schemas.microsoft.com/office/powerpoint/2010/main" val="191524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2ACB14-4565-004E-9EB7-13FA1E030FAA}" type="slidenum">
              <a:rPr lang="en-US"/>
              <a:pPr>
                <a:defRPr/>
              </a:pPr>
              <a:t>‹#›</a:t>
            </a:fld>
            <a:endParaRPr lang="en-US"/>
          </a:p>
        </p:txBody>
      </p:sp>
    </p:spTree>
    <p:extLst>
      <p:ext uri="{BB962C8B-B14F-4D97-AF65-F5344CB8AC3E}">
        <p14:creationId xmlns:p14="http://schemas.microsoft.com/office/powerpoint/2010/main" val="19598115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38BFA3-9F77-9D43-90E8-29157309B708}" type="slidenum">
              <a:rPr lang="en-US"/>
              <a:pPr>
                <a:defRPr/>
              </a:pPr>
              <a:t>‹#›</a:t>
            </a:fld>
            <a:endParaRPr lang="en-US"/>
          </a:p>
        </p:txBody>
      </p:sp>
    </p:spTree>
    <p:extLst>
      <p:ext uri="{BB962C8B-B14F-4D97-AF65-F5344CB8AC3E}">
        <p14:creationId xmlns:p14="http://schemas.microsoft.com/office/powerpoint/2010/main" val="22902751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F221CFD-7E04-9C4C-B7C1-96FEC2B8FAED}" type="slidenum">
              <a:rPr lang="en-US"/>
              <a:pPr>
                <a:defRPr/>
              </a:pPr>
              <a:t>‹#›</a:t>
            </a:fld>
            <a:endParaRPr lang="en-US"/>
          </a:p>
        </p:txBody>
      </p:sp>
    </p:spTree>
    <p:extLst>
      <p:ext uri="{BB962C8B-B14F-4D97-AF65-F5344CB8AC3E}">
        <p14:creationId xmlns:p14="http://schemas.microsoft.com/office/powerpoint/2010/main" val="1505127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E5578B-FF68-0042-B0B0-4AE9927A6940}" type="slidenum">
              <a:rPr lang="en-US"/>
              <a:pPr>
                <a:defRPr/>
              </a:pPr>
              <a:t>‹#›</a:t>
            </a:fld>
            <a:endParaRPr lang="en-US"/>
          </a:p>
        </p:txBody>
      </p:sp>
    </p:spTree>
    <p:extLst>
      <p:ext uri="{BB962C8B-B14F-4D97-AF65-F5344CB8AC3E}">
        <p14:creationId xmlns:p14="http://schemas.microsoft.com/office/powerpoint/2010/main" val="1604914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B5B0D19-50DE-0047-A6EC-BBBCA219AE91}" type="slidenum">
              <a:rPr lang="en-US"/>
              <a:pPr>
                <a:defRPr/>
              </a:pPr>
              <a:t>‹#›</a:t>
            </a:fld>
            <a:endParaRPr lang="en-US"/>
          </a:p>
        </p:txBody>
      </p:sp>
    </p:spTree>
    <p:extLst>
      <p:ext uri="{BB962C8B-B14F-4D97-AF65-F5344CB8AC3E}">
        <p14:creationId xmlns:p14="http://schemas.microsoft.com/office/powerpoint/2010/main" val="3793186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9C1B9710-A218-E84F-8654-74584C2FDB8A}" type="slidenum">
              <a:rPr lang="en-US"/>
              <a:pPr>
                <a:defRPr/>
              </a:pPr>
              <a:t>‹#›</a:t>
            </a:fld>
            <a:endParaRPr lang="en-US"/>
          </a:p>
        </p:txBody>
      </p:sp>
    </p:spTree>
    <p:extLst>
      <p:ext uri="{BB962C8B-B14F-4D97-AF65-F5344CB8AC3E}">
        <p14:creationId xmlns:p14="http://schemas.microsoft.com/office/powerpoint/2010/main" val="1482059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0BCBF1-1E15-234E-8E57-9A08863B08DB}" type="slidenum">
              <a:rPr lang="en-US"/>
              <a:pPr>
                <a:defRPr/>
              </a:pPr>
              <a:t>‹#›</a:t>
            </a:fld>
            <a:endParaRPr lang="en-US"/>
          </a:p>
        </p:txBody>
      </p:sp>
    </p:spTree>
    <p:extLst>
      <p:ext uri="{BB962C8B-B14F-4D97-AF65-F5344CB8AC3E}">
        <p14:creationId xmlns:p14="http://schemas.microsoft.com/office/powerpoint/2010/main" val="1431400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926DF43-F34A-B44E-AF7A-34D403A4AB99}" type="slidenum">
              <a:rPr lang="en-US"/>
              <a:pPr>
                <a:defRPr/>
              </a:pPr>
              <a:t>‹#›</a:t>
            </a:fld>
            <a:endParaRPr lang="en-US"/>
          </a:p>
        </p:txBody>
      </p:sp>
    </p:spTree>
    <p:extLst>
      <p:ext uri="{BB962C8B-B14F-4D97-AF65-F5344CB8AC3E}">
        <p14:creationId xmlns:p14="http://schemas.microsoft.com/office/powerpoint/2010/main" val="2384951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157EE6F-89C0-144F-9A6F-4A29E8CB3F67}" type="slidenum">
              <a:rPr lang="en-US"/>
              <a:pPr>
                <a:defRPr/>
              </a:pPr>
              <a:t>‹#›</a:t>
            </a:fld>
            <a:endParaRPr lang="en-US"/>
          </a:p>
        </p:txBody>
      </p:sp>
    </p:spTree>
    <p:extLst>
      <p:ext uri="{BB962C8B-B14F-4D97-AF65-F5344CB8AC3E}">
        <p14:creationId xmlns:p14="http://schemas.microsoft.com/office/powerpoint/2010/main" val="4561131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EAF88B-182E-6F40-8AD5-31231903959A}" type="slidenum">
              <a:rPr lang="en-US"/>
              <a:pPr>
                <a:defRPr/>
              </a:pPr>
              <a:t>‹#›</a:t>
            </a:fld>
            <a:endParaRPr lang="en-US"/>
          </a:p>
        </p:txBody>
      </p:sp>
    </p:spTree>
    <p:extLst>
      <p:ext uri="{BB962C8B-B14F-4D97-AF65-F5344CB8AC3E}">
        <p14:creationId xmlns:p14="http://schemas.microsoft.com/office/powerpoint/2010/main" val="860685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15F778C-41F0-A44B-90CA-8CDCE80FE9E6}" type="slidenum">
              <a:rPr lang="en-US"/>
              <a:pPr>
                <a:defRPr/>
              </a:pPr>
              <a:t>‹#›</a:t>
            </a:fld>
            <a:endParaRPr lang="en-US"/>
          </a:p>
        </p:txBody>
      </p:sp>
    </p:spTree>
    <p:extLst>
      <p:ext uri="{BB962C8B-B14F-4D97-AF65-F5344CB8AC3E}">
        <p14:creationId xmlns:p14="http://schemas.microsoft.com/office/powerpoint/2010/main" val="257867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365755-C371-7F44-B2B1-35F9E9F0045D}" type="slidenum">
              <a:rPr lang="en-US"/>
              <a:pPr>
                <a:defRPr/>
              </a:pPr>
              <a:t>‹#›</a:t>
            </a:fld>
            <a:endParaRPr lang="en-US"/>
          </a:p>
        </p:txBody>
      </p:sp>
    </p:spTree>
    <p:extLst>
      <p:ext uri="{BB962C8B-B14F-4D97-AF65-F5344CB8AC3E}">
        <p14:creationId xmlns:p14="http://schemas.microsoft.com/office/powerpoint/2010/main" val="831461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3445E820-A3DA-B34F-B2B6-D6E451276F28}" type="slidenum">
              <a:rPr lang="en-US"/>
              <a:pPr>
                <a:defRPr/>
              </a:pPr>
              <a:t>‹#›</a:t>
            </a:fld>
            <a:endParaRPr lang="en-US"/>
          </a:p>
        </p:txBody>
      </p:sp>
    </p:spTree>
    <p:extLst>
      <p:ext uri="{BB962C8B-B14F-4D97-AF65-F5344CB8AC3E}">
        <p14:creationId xmlns:p14="http://schemas.microsoft.com/office/powerpoint/2010/main" val="17364852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FF98287-B6CB-5D40-ADBA-F2718235C28F}" type="slidenum">
              <a:rPr lang="en-US"/>
              <a:pPr>
                <a:defRPr/>
              </a:pPr>
              <a:t>‹#›</a:t>
            </a:fld>
            <a:endParaRPr lang="en-US"/>
          </a:p>
        </p:txBody>
      </p:sp>
    </p:spTree>
    <p:extLst>
      <p:ext uri="{BB962C8B-B14F-4D97-AF65-F5344CB8AC3E}">
        <p14:creationId xmlns:p14="http://schemas.microsoft.com/office/powerpoint/2010/main" val="286963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5189BE-18E6-1A45-AFEC-6A4F8691D931}" type="slidenum">
              <a:rPr lang="en-US"/>
              <a:pPr>
                <a:defRPr/>
              </a:pPr>
              <a:t>‹#›</a:t>
            </a:fld>
            <a:endParaRPr lang="en-US"/>
          </a:p>
        </p:txBody>
      </p:sp>
    </p:spTree>
    <p:extLst>
      <p:ext uri="{BB962C8B-B14F-4D97-AF65-F5344CB8AC3E}">
        <p14:creationId xmlns:p14="http://schemas.microsoft.com/office/powerpoint/2010/main" val="9418382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A7092E9-9BBD-E342-817D-187AEC415F9A}" type="slidenum">
              <a:rPr lang="en-US"/>
              <a:pPr>
                <a:defRPr/>
              </a:pPr>
              <a:t>‹#›</a:t>
            </a:fld>
            <a:endParaRPr lang="en-US"/>
          </a:p>
        </p:txBody>
      </p:sp>
    </p:spTree>
    <p:extLst>
      <p:ext uri="{BB962C8B-B14F-4D97-AF65-F5344CB8AC3E}">
        <p14:creationId xmlns:p14="http://schemas.microsoft.com/office/powerpoint/2010/main" val="12072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8AC2BA-11A6-7449-90A4-0D0123D53258}" type="slidenum">
              <a:rPr lang="en-US"/>
              <a:pPr>
                <a:defRPr/>
              </a:pPr>
              <a:t>‹#›</a:t>
            </a:fld>
            <a:endParaRPr lang="en-US"/>
          </a:p>
        </p:txBody>
      </p:sp>
    </p:spTree>
    <p:extLst>
      <p:ext uri="{BB962C8B-B14F-4D97-AF65-F5344CB8AC3E}">
        <p14:creationId xmlns:p14="http://schemas.microsoft.com/office/powerpoint/2010/main" val="7430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6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4.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cs typeface="Arial" charset="0"/>
              </a:defRPr>
            </a:lvl1pPr>
          </a:lstStyle>
          <a:p>
            <a:pPr>
              <a:defRPr/>
            </a:pPr>
            <a:fld id="{7A2768F4-6779-2C43-8117-DD4A679B76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03B5D9BB-0D7D-B743-BE3F-DB2A53AB4246}" type="slidenum">
              <a:rPr lang="en-US"/>
              <a:pPr>
                <a:defRPr/>
              </a:pPr>
              <a:t>‹#›</a:t>
            </a:fld>
            <a:endParaRPr lang="en-US"/>
          </a:p>
        </p:txBody>
      </p:sp>
    </p:spTree>
    <p:extLst>
      <p:ext uri="{BB962C8B-B14F-4D97-AF65-F5344CB8AC3E}">
        <p14:creationId xmlns:p14="http://schemas.microsoft.com/office/powerpoint/2010/main" val="148575962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2" charset="0"/>
                <a:ea typeface="+mn-ea"/>
                <a:cs typeface="+mn-cs"/>
              </a:defRPr>
            </a:lvl1pPr>
          </a:lstStyle>
          <a:p>
            <a:pPr algn="l">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04623C9D-1D5E-814B-BC97-0788E92C0EA5}" type="slidenum">
              <a:rPr lang="en-US"/>
              <a:pPr>
                <a:defRPr/>
              </a:pPr>
              <a:t>‹#›</a:t>
            </a:fld>
            <a:endParaRPr lang="en-US"/>
          </a:p>
        </p:txBody>
      </p:sp>
    </p:spTree>
    <p:extLst>
      <p:ext uri="{BB962C8B-B14F-4D97-AF65-F5344CB8AC3E}">
        <p14:creationId xmlns:p14="http://schemas.microsoft.com/office/powerpoint/2010/main" val="109029597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107"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5362"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363"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64"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365"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536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883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400" b="0">
                <a:solidFill>
                  <a:schemeClr val="tx1"/>
                </a:solidFill>
                <a:latin typeface="+mn-lt"/>
                <a:ea typeface="Arial" charset="0"/>
                <a:cs typeface="Arial" charset="0"/>
              </a:defRPr>
            </a:lvl1pPr>
          </a:lstStyle>
          <a:p>
            <a:pPr>
              <a:defRPr/>
            </a:pPr>
            <a:endParaRPr lang="en-US"/>
          </a:p>
        </p:txBody>
      </p:sp>
      <p:sp>
        <p:nvSpPr>
          <p:cNvPr id="24884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400" b="0">
                <a:solidFill>
                  <a:schemeClr val="tx1"/>
                </a:solidFill>
                <a:latin typeface="+mn-lt"/>
                <a:ea typeface="Arial" charset="0"/>
                <a:cs typeface="Arial" charset="0"/>
              </a:defRPr>
            </a:lvl1pPr>
          </a:lstStyle>
          <a:p>
            <a:pPr>
              <a:defRPr/>
            </a:pPr>
            <a:endParaRPr lang="en-US"/>
          </a:p>
        </p:txBody>
      </p:sp>
      <p:sp>
        <p:nvSpPr>
          <p:cNvPr id="24884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b="0">
                <a:solidFill>
                  <a:schemeClr val="tx1"/>
                </a:solidFill>
                <a:latin typeface="Comic Sans MS" charset="0"/>
                <a:cs typeface="Arial" charset="0"/>
              </a:defRPr>
            </a:lvl1pPr>
          </a:lstStyle>
          <a:p>
            <a:pPr>
              <a:defRPr/>
            </a:pPr>
            <a:fld id="{801B1485-902F-4A46-940D-4688D643F2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2"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2pPr>
      <a:lvl3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3pPr>
      <a:lvl4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4pPr>
      <a:lvl5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5pPr>
      <a:lvl6pPr marL="457200" algn="l" rtl="0" fontAlgn="base">
        <a:spcBef>
          <a:spcPct val="0"/>
        </a:spcBef>
        <a:spcAft>
          <a:spcPct val="0"/>
        </a:spcAft>
        <a:defRPr sz="4300">
          <a:solidFill>
            <a:schemeClr val="tx2"/>
          </a:solidFill>
          <a:latin typeface="Comic Sans MS" charset="0"/>
        </a:defRPr>
      </a:lvl6pPr>
      <a:lvl7pPr marL="914400" algn="l" rtl="0" fontAlgn="base">
        <a:spcBef>
          <a:spcPct val="0"/>
        </a:spcBef>
        <a:spcAft>
          <a:spcPct val="0"/>
        </a:spcAft>
        <a:defRPr sz="4300">
          <a:solidFill>
            <a:schemeClr val="tx2"/>
          </a:solidFill>
          <a:latin typeface="Comic Sans MS" charset="0"/>
        </a:defRPr>
      </a:lvl7pPr>
      <a:lvl8pPr marL="1371600" algn="l" rtl="0" fontAlgn="base">
        <a:spcBef>
          <a:spcPct val="0"/>
        </a:spcBef>
        <a:spcAft>
          <a:spcPct val="0"/>
        </a:spcAft>
        <a:defRPr sz="4300">
          <a:solidFill>
            <a:schemeClr val="tx2"/>
          </a:solidFill>
          <a:latin typeface="Comic Sans MS" charset="0"/>
        </a:defRPr>
      </a:lvl8pPr>
      <a:lvl9pPr marL="1828800" algn="l" rtl="0" fontAlgn="base">
        <a:spcBef>
          <a:spcPct val="0"/>
        </a:spcBef>
        <a:spcAft>
          <a:spcPct val="0"/>
        </a:spcAft>
        <a:defRPr sz="4300">
          <a:solidFill>
            <a:schemeClr val="tx2"/>
          </a:solidFill>
          <a:latin typeface="Comic Sans MS"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276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spcBef>
                  <a:spcPct val="0"/>
                </a:spcBef>
              </a:pPr>
              <a:endParaRPr lang="en-US" sz="2400" b="0">
                <a:solidFill>
                  <a:srgbClr val="FFFFFF"/>
                </a:solidFill>
                <a:latin typeface="Times New Roman" charset="0"/>
              </a:endParaRPr>
            </a:p>
          </p:txBody>
        </p:sp>
        <p:sp>
          <p:nvSpPr>
            <p:cNvPr id="276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spcBef>
                  <a:spcPct val="0"/>
                </a:spcBef>
              </a:pPr>
              <a:endParaRPr lang="en-US" sz="2400" b="0">
                <a:solidFill>
                  <a:srgbClr val="FFFFFF"/>
                </a:solidFill>
                <a:latin typeface="Times New Roman" charset="0"/>
              </a:endParaRPr>
            </a:p>
          </p:txBody>
        </p:sp>
        <p:sp>
          <p:nvSpPr>
            <p:cNvPr id="276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spcBef>
                  <a:spcPct val="0"/>
                </a:spcBef>
              </a:pPr>
              <a:endParaRPr lang="en-US" sz="2400" b="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b="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b="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b="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AEFE1883-A06B-7A42-B834-E81171FC744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cs typeface="ＭＳ Ｐゴシック" charset="0"/>
              </a:defRPr>
            </a:lvl1pPr>
          </a:lstStyle>
          <a:p>
            <a:pPr>
              <a:defRPr/>
            </a:pPr>
            <a:fld id="{6099C9EF-DFE5-5E4B-9B93-886C8333A5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ea typeface="Arial" charset="0"/>
                <a:cs typeface="Arial" charset="0"/>
              </a:defRPr>
            </a:lvl1pPr>
          </a:lstStyle>
          <a:p>
            <a:pPr>
              <a:lnSpc>
                <a:spcPct val="100000"/>
              </a:lnSpc>
              <a:defRPr/>
            </a:pPr>
            <a:endParaRPr lang="en-US">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ea typeface="Arial" charset="0"/>
                <a:cs typeface="Arial" charset="0"/>
              </a:defRPr>
            </a:lvl1pPr>
          </a:lstStyle>
          <a:p>
            <a:pPr>
              <a:lnSpc>
                <a:spcPct val="100000"/>
              </a:lnSpc>
              <a:defRPr/>
            </a:pPr>
            <a:endParaRPr lang="en-US">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rgbClr val="000000"/>
                </a:solidFill>
                <a:cs typeface="Arial" charset="0"/>
              </a:defRPr>
            </a:lvl1pPr>
          </a:lstStyle>
          <a:p>
            <a:pPr>
              <a:lnSpc>
                <a:spcPct val="100000"/>
              </a:lnSpc>
              <a:defRPr/>
            </a:pPr>
            <a:fld id="{6D9D8DB9-04D8-3142-B9A3-E96C2D4BB545}" type="slidenum">
              <a:rPr lang="en-US">
                <a:latin typeface="Arial" charset="0"/>
              </a:rPr>
              <a:pPr>
                <a:lnSpc>
                  <a:spcPct val="100000"/>
                </a:lnSpc>
                <a:defRPr/>
              </a:pPr>
              <a:t>‹#›</a:t>
            </a:fld>
            <a:endParaRPr lang="en-US">
              <a:latin typeface="Arial" charset="0"/>
            </a:endParaRPr>
          </a:p>
        </p:txBody>
      </p:sp>
    </p:spTree>
    <p:extLst>
      <p:ext uri="{BB962C8B-B14F-4D97-AF65-F5344CB8AC3E}">
        <p14:creationId xmlns:p14="http://schemas.microsoft.com/office/powerpoint/2010/main" val="281550051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ffectLst/>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cs typeface="Arial" charset="0"/>
              </a:defRPr>
            </a:lvl1pPr>
          </a:lstStyle>
          <a:p>
            <a:pPr>
              <a:defRPr/>
            </a:pPr>
            <a:fld id="{A40E72C3-DD2D-B84B-909B-BAC440A6F8EE}" type="slidenum">
              <a:rPr lang="en-US"/>
              <a:pPr>
                <a:defRPr/>
              </a:pPr>
              <a:t>‹#›</a:t>
            </a:fld>
            <a:endParaRPr lang="en-US"/>
          </a:p>
        </p:txBody>
      </p:sp>
    </p:spTree>
    <p:extLst>
      <p:ext uri="{BB962C8B-B14F-4D97-AF65-F5344CB8AC3E}">
        <p14:creationId xmlns:p14="http://schemas.microsoft.com/office/powerpoint/2010/main" val="2144764988"/>
      </p:ext>
    </p:extLst>
  </p:cSld>
  <p:clrMap bg1="lt1" tx1="dk1" bg2="lt2" tx2="dk2" accent1="accent1" accent2="accent2" accent3="accent3" accent4="accent4" accent5="accent5" accent6="accent6" hlink="hlink" folHlink="folHlink"/>
  <p:sldLayoutIdLst>
    <p:sldLayoutId id="2147483991" r:id="rId1"/>
    <p:sldLayoutId id="2147483992" r:id="rId2"/>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5" charset="0"/>
                <a:ea typeface="Arial" pitchFamily="-105" charset="0"/>
                <a:cs typeface="Arial" pitchFamily="-105"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5" charset="0"/>
                <a:ea typeface="Arial" pitchFamily="-105" charset="0"/>
                <a:cs typeface="Arial" pitchFamily="-105"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0C72F4FA-5D4F-6B4B-A49D-933491F21AAE}" type="slidenum">
              <a:rPr lang="en-US"/>
              <a:pPr>
                <a:defRPr/>
              </a:pPr>
              <a:t>‹#›</a:t>
            </a:fld>
            <a:endParaRPr lang="en-US"/>
          </a:p>
        </p:txBody>
      </p:sp>
    </p:spTree>
    <p:extLst>
      <p:ext uri="{BB962C8B-B14F-4D97-AF65-F5344CB8AC3E}">
        <p14:creationId xmlns:p14="http://schemas.microsoft.com/office/powerpoint/2010/main" val="315809017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charset="0"/>
          <a:cs typeface="Arial" pitchFamily="-105" charset="0"/>
        </a:defRPr>
      </a:lvl2pPr>
      <a:lvl3pPr algn="ctr" rtl="0" eaLnBrk="0" fontAlgn="base" hangingPunct="0">
        <a:spcBef>
          <a:spcPct val="0"/>
        </a:spcBef>
        <a:spcAft>
          <a:spcPct val="0"/>
        </a:spcAft>
        <a:defRPr sz="4400">
          <a:solidFill>
            <a:schemeClr val="tx2"/>
          </a:solidFill>
          <a:latin typeface="Arial" pitchFamily="-105" charset="0"/>
          <a:ea typeface="ＭＳ Ｐゴシック" charset="0"/>
          <a:cs typeface="Arial" pitchFamily="-105" charset="0"/>
        </a:defRPr>
      </a:lvl3pPr>
      <a:lvl4pPr algn="ctr" rtl="0" eaLnBrk="0" fontAlgn="base" hangingPunct="0">
        <a:spcBef>
          <a:spcPct val="0"/>
        </a:spcBef>
        <a:spcAft>
          <a:spcPct val="0"/>
        </a:spcAft>
        <a:defRPr sz="4400">
          <a:solidFill>
            <a:schemeClr val="tx2"/>
          </a:solidFill>
          <a:latin typeface="Arial" pitchFamily="-105" charset="0"/>
          <a:ea typeface="ＭＳ Ｐゴシック" charset="0"/>
          <a:cs typeface="Arial" pitchFamily="-105" charset="0"/>
        </a:defRPr>
      </a:lvl4pPr>
      <a:lvl5pPr algn="ctr" rtl="0" eaLnBrk="0" fontAlgn="base" hangingPunct="0">
        <a:spcBef>
          <a:spcPct val="0"/>
        </a:spcBef>
        <a:spcAft>
          <a:spcPct val="0"/>
        </a:spcAft>
        <a:defRPr sz="4400">
          <a:solidFill>
            <a:schemeClr val="tx2"/>
          </a:solidFill>
          <a:latin typeface="Arial" pitchFamily="-105" charset="0"/>
          <a:ea typeface="ＭＳ Ｐゴシック" charset="0"/>
          <a:cs typeface="Arial" pitchFamily="-105" charset="0"/>
        </a:defRPr>
      </a:lvl5pPr>
      <a:lvl6pPr marL="457200" algn="ctr" rtl="0" fontAlgn="base">
        <a:spcBef>
          <a:spcPct val="0"/>
        </a:spcBef>
        <a:spcAft>
          <a:spcPct val="0"/>
        </a:spcAft>
        <a:defRPr sz="4400">
          <a:solidFill>
            <a:schemeClr val="tx2"/>
          </a:solidFill>
          <a:latin typeface="Arial" pitchFamily="-105" charset="0"/>
          <a:ea typeface="Arial" pitchFamily="-105" charset="0"/>
          <a:cs typeface="Arial" pitchFamily="-105" charset="0"/>
        </a:defRPr>
      </a:lvl6pPr>
      <a:lvl7pPr marL="914400" algn="ctr" rtl="0" fontAlgn="base">
        <a:spcBef>
          <a:spcPct val="0"/>
        </a:spcBef>
        <a:spcAft>
          <a:spcPct val="0"/>
        </a:spcAft>
        <a:defRPr sz="4400">
          <a:solidFill>
            <a:schemeClr val="tx2"/>
          </a:solidFill>
          <a:latin typeface="Arial" pitchFamily="-105" charset="0"/>
          <a:ea typeface="Arial" pitchFamily="-105" charset="0"/>
          <a:cs typeface="Arial" pitchFamily="-105" charset="0"/>
        </a:defRPr>
      </a:lvl7pPr>
      <a:lvl8pPr marL="1371600" algn="ctr" rtl="0" fontAlgn="base">
        <a:spcBef>
          <a:spcPct val="0"/>
        </a:spcBef>
        <a:spcAft>
          <a:spcPct val="0"/>
        </a:spcAft>
        <a:defRPr sz="4400">
          <a:solidFill>
            <a:schemeClr val="tx2"/>
          </a:solidFill>
          <a:latin typeface="Arial" pitchFamily="-105" charset="0"/>
          <a:ea typeface="Arial" pitchFamily="-105" charset="0"/>
          <a:cs typeface="Arial" pitchFamily="-105" charset="0"/>
        </a:defRPr>
      </a:lvl8pPr>
      <a:lvl9pPr marL="1828800" algn="ctr" rtl="0" fontAlgn="base">
        <a:spcBef>
          <a:spcPct val="0"/>
        </a:spcBef>
        <a:spcAft>
          <a:spcPct val="0"/>
        </a:spcAft>
        <a:defRPr sz="4400">
          <a:solidFill>
            <a:schemeClr val="tx2"/>
          </a:solidFill>
          <a:latin typeface="Arial" pitchFamily="-105" charset="0"/>
          <a:ea typeface="Arial" pitchFamily="-105" charset="0"/>
          <a:cs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0178"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extLst>
        </p:spPr>
        <p:txBody>
          <a:bodyPr wrap="none" anchor="ctr"/>
          <a:lstStyle/>
          <a:p>
            <a:pPr algn="l" defTabSz="914400" rtl="0">
              <a:defRPr/>
            </a:pPr>
            <a:endParaRPr lang="en-US">
              <a:solidFill>
                <a:srgbClr val="000000"/>
              </a:solidFill>
              <a:latin typeface="Times New Roman" charset="0"/>
              <a:ea typeface="ＭＳ Ｐゴシック" charset="0"/>
              <a:cs typeface="ＭＳ Ｐゴシック" charset="0"/>
            </a:endParaRPr>
          </a:p>
        </p:txBody>
      </p:sp>
      <p:sp>
        <p:nvSpPr>
          <p:cNvPr id="50179"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extLst>
        </p:spPr>
        <p:txBody>
          <a:bodyPr wrap="none" anchor="ctr"/>
          <a:lstStyle/>
          <a:p>
            <a:pPr algn="l" defTabSz="914400" rtl="0">
              <a:defRPr/>
            </a:pPr>
            <a:endParaRPr lang="en-US">
              <a:solidFill>
                <a:srgbClr val="000000"/>
              </a:solidFill>
              <a:latin typeface="Times New Roman" charset="0"/>
              <a:ea typeface="ＭＳ Ｐゴシック" charset="0"/>
              <a:cs typeface="ＭＳ Ｐゴシック" charset="0"/>
            </a:endParaRPr>
          </a:p>
        </p:txBody>
      </p:sp>
      <p:sp>
        <p:nvSpPr>
          <p:cNvPr id="50180"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extLst>
        </p:spPr>
        <p:txBody>
          <a:bodyPr wrap="none" anchor="ctr"/>
          <a:lstStyle/>
          <a:p>
            <a:pPr algn="l" defTabSz="914400" rtl="0">
              <a:defRPr/>
            </a:pPr>
            <a:endParaRPr lang="en-US">
              <a:solidFill>
                <a:srgbClr val="000000"/>
              </a:solidFill>
              <a:latin typeface="Times New Roman" charset="0"/>
              <a:ea typeface="ＭＳ Ｐゴシック" charset="0"/>
              <a:cs typeface="ＭＳ Ｐゴシック" charset="0"/>
            </a:endParaRPr>
          </a:p>
        </p:txBody>
      </p:sp>
      <p:sp>
        <p:nvSpPr>
          <p:cNvPr id="4101" name="Rectangle 5"/>
          <p:cNvSpPr>
            <a:spLocks noGrp="1" noChangeArrowheads="1"/>
          </p:cNvSpPr>
          <p:nvPr>
            <p:ph type="title"/>
          </p:nvPr>
        </p:nvSpPr>
        <p:spPr bwMode="auto">
          <a:xfrm>
            <a:off x="519113" y="495300"/>
            <a:ext cx="8594725" cy="8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4102" name="Rectangle 6"/>
          <p:cNvSpPr>
            <a:spLocks noGrp="1" noChangeArrowheads="1"/>
          </p:cNvSpPr>
          <p:nvPr>
            <p:ph type="body" idx="1"/>
          </p:nvPr>
        </p:nvSpPr>
        <p:spPr bwMode="auto">
          <a:xfrm>
            <a:off x="1066800" y="2057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rgbClr val="000000"/>
                </a:solidFill>
                <a:latin typeface="Comic Sans MS" pitchFamily="66" charset="0"/>
              </a:defRPr>
            </a:lvl1pPr>
          </a:lstStyle>
          <a:p>
            <a:pPr>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rgbClr val="000000"/>
                </a:solidFill>
                <a:latin typeface="Comic Sans MS" pitchFamily="66" charset="0"/>
              </a:defRPr>
            </a:lvl1pPr>
          </a:lstStyle>
          <a:p>
            <a:pPr>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solidFill>
                  <a:srgbClr val="000000"/>
                </a:solidFill>
                <a:latin typeface="Comic Sans MS" pitchFamily="66" charset="0"/>
              </a:defRPr>
            </a:lvl1pPr>
          </a:lstStyle>
          <a:p>
            <a:pPr>
              <a:defRPr/>
            </a:pPr>
            <a:fld id="{9F8E048D-052F-499C-8A80-44F50B73F612}" type="slidenum">
              <a:rPr lang="en-US"/>
              <a:pPr>
                <a:defRPr/>
              </a:pPr>
              <a:t>‹#›</a:t>
            </a:fld>
            <a:endParaRPr lang="en-US"/>
          </a:p>
        </p:txBody>
      </p:sp>
    </p:spTree>
    <p:extLst>
      <p:ext uri="{BB962C8B-B14F-4D97-AF65-F5344CB8AC3E}">
        <p14:creationId xmlns:p14="http://schemas.microsoft.com/office/powerpoint/2010/main" val="2431113987"/>
      </p:ext>
    </p:extLst>
  </p:cSld>
  <p:clrMap bg1="lt1" tx1="dk1" bg2="lt2" tx2="dk2" accent1="accent1" accent2="accent2" accent3="accent3" accent4="accent4" accent5="accent5" accent6="accent6" hlink="hlink" folHlink="folHlink"/>
  <p:sldLayoutIdLst>
    <p:sldLayoutId id="2147484007"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MS PGothic" pitchFamily="34" charset="-128"/>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MS PGothic" pitchFamily="34" charset="-128"/>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MS PGothic" pitchFamily="34" charset="-128"/>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MS PGothic" pitchFamily="34" charset="-128"/>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MS PGothic" pitchFamily="34" charset="-128"/>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MS PGothic" pitchFamily="34" charset="-128"/>
          <a:cs typeface="Geneva" charset="0"/>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6246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246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6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2469"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6247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883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400" b="0">
                <a:solidFill>
                  <a:srgbClr val="000000"/>
                </a:solidFill>
                <a:latin typeface="+mn-lt"/>
                <a:ea typeface="Arial" charset="0"/>
                <a:cs typeface="Arial" charset="0"/>
              </a:defRPr>
            </a:lvl1pPr>
          </a:lstStyle>
          <a:p>
            <a:pPr>
              <a:defRPr/>
            </a:pPr>
            <a:endParaRPr lang="en-US"/>
          </a:p>
        </p:txBody>
      </p:sp>
      <p:sp>
        <p:nvSpPr>
          <p:cNvPr id="24884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defRPr sz="1400" b="0">
                <a:solidFill>
                  <a:srgbClr val="000000"/>
                </a:solidFill>
                <a:latin typeface="+mn-lt"/>
                <a:ea typeface="Arial" charset="0"/>
                <a:cs typeface="Arial" charset="0"/>
              </a:defRPr>
            </a:lvl1pPr>
          </a:lstStyle>
          <a:p>
            <a:pPr>
              <a:defRPr/>
            </a:pPr>
            <a:endParaRPr lang="en-US"/>
          </a:p>
        </p:txBody>
      </p:sp>
      <p:sp>
        <p:nvSpPr>
          <p:cNvPr id="24884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400">
                <a:latin typeface="Comic Sans MS" charset="0"/>
                <a:cs typeface="Arial" charset="0"/>
              </a:defRPr>
            </a:lvl1pPr>
          </a:lstStyle>
          <a:p>
            <a:pPr>
              <a:defRPr/>
            </a:pPr>
            <a:fld id="{EADEA350-FA98-F147-B4A0-C3B5020B39EC}" type="slidenum">
              <a:rPr lang="en-US"/>
              <a:pPr>
                <a:defRPr/>
              </a:pPr>
              <a:t>‹#›</a:t>
            </a:fld>
            <a:endParaRPr lang="en-US"/>
          </a:p>
        </p:txBody>
      </p:sp>
    </p:spTree>
    <p:extLst>
      <p:ext uri="{BB962C8B-B14F-4D97-AF65-F5344CB8AC3E}">
        <p14:creationId xmlns:p14="http://schemas.microsoft.com/office/powerpoint/2010/main" val="406177479"/>
      </p:ext>
    </p:extLst>
  </p:cSld>
  <p:clrMap bg1="lt1" tx1="dk1" bg2="lt2" tx2="dk2" accent1="accent1" accent2="accent2" accent3="accent3" accent4="accent4" accent5="accent5" accent6="accent6" hlink="hlink" folHlink="folHlink"/>
  <p:sldLayoutIdLst>
    <p:sldLayoutId id="2147484009" r:id="rId1"/>
    <p:sldLayoutId id="2147484010" r:id="rId2"/>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2pPr>
      <a:lvl3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3pPr>
      <a:lvl4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4pPr>
      <a:lvl5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5pPr>
      <a:lvl6pPr marL="457200" algn="l" rtl="0" fontAlgn="base">
        <a:spcBef>
          <a:spcPct val="0"/>
        </a:spcBef>
        <a:spcAft>
          <a:spcPct val="0"/>
        </a:spcAft>
        <a:defRPr sz="4300">
          <a:solidFill>
            <a:schemeClr val="tx2"/>
          </a:solidFill>
          <a:latin typeface="Comic Sans MS" charset="0"/>
        </a:defRPr>
      </a:lvl6pPr>
      <a:lvl7pPr marL="914400" algn="l" rtl="0" fontAlgn="base">
        <a:spcBef>
          <a:spcPct val="0"/>
        </a:spcBef>
        <a:spcAft>
          <a:spcPct val="0"/>
        </a:spcAft>
        <a:defRPr sz="4300">
          <a:solidFill>
            <a:schemeClr val="tx2"/>
          </a:solidFill>
          <a:latin typeface="Comic Sans MS" charset="0"/>
        </a:defRPr>
      </a:lvl7pPr>
      <a:lvl8pPr marL="1371600" algn="l" rtl="0" fontAlgn="base">
        <a:spcBef>
          <a:spcPct val="0"/>
        </a:spcBef>
        <a:spcAft>
          <a:spcPct val="0"/>
        </a:spcAft>
        <a:defRPr sz="4300">
          <a:solidFill>
            <a:schemeClr val="tx2"/>
          </a:solidFill>
          <a:latin typeface="Comic Sans MS" charset="0"/>
        </a:defRPr>
      </a:lvl8pPr>
      <a:lvl9pPr marL="1828800" algn="l" rtl="0" fontAlgn="base">
        <a:spcBef>
          <a:spcPct val="0"/>
        </a:spcBef>
        <a:spcAft>
          <a:spcPct val="0"/>
        </a:spcAft>
        <a:defRPr sz="4300">
          <a:solidFill>
            <a:schemeClr val="tx2"/>
          </a:solidFill>
          <a:latin typeface="Comic Sans MS" charset="0"/>
        </a:defRPr>
      </a:lvl9pPr>
    </p:titleStyle>
    <p:bodyStyle>
      <a:lvl1pPr marL="342900" indent="-342900" algn="l" rtl="0" eaLnBrk="0" fontAlgn="base" hangingPunct="0">
        <a:spcBef>
          <a:spcPct val="20000"/>
        </a:spcBef>
        <a:spcAft>
          <a:spcPct val="0"/>
        </a:spcAft>
        <a:buBlip>
          <a:blip r:embed="rId5"/>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80000"/>
        <a:buBlip>
          <a:blip r:embed="rId6"/>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80000"/>
        <a:buBlip>
          <a:blip r:embed="rId7"/>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Blip>
          <a:blip r:embed="rId5"/>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6"/>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6"/>
        </a:buBlip>
        <a:defRPr sz="2000">
          <a:solidFill>
            <a:schemeClr val="tx1"/>
          </a:solidFill>
          <a:latin typeface="+mn-lt"/>
          <a:ea typeface="ＭＳ Ｐゴシック" charset="-128"/>
        </a:defRPr>
      </a:lvl6pPr>
      <a:lvl7pPr marL="2971800" indent="-228600" algn="l" rtl="0" fontAlgn="base">
        <a:spcBef>
          <a:spcPct val="20000"/>
        </a:spcBef>
        <a:spcAft>
          <a:spcPct val="0"/>
        </a:spcAft>
        <a:buSzPct val="60000"/>
        <a:buBlip>
          <a:blip r:embed="rId6"/>
        </a:buBlip>
        <a:defRPr sz="2000">
          <a:solidFill>
            <a:schemeClr val="tx1"/>
          </a:solidFill>
          <a:latin typeface="+mn-lt"/>
          <a:ea typeface="ＭＳ Ｐゴシック" charset="-128"/>
        </a:defRPr>
      </a:lvl7pPr>
      <a:lvl8pPr marL="3429000" indent="-228600" algn="l" rtl="0" fontAlgn="base">
        <a:spcBef>
          <a:spcPct val="20000"/>
        </a:spcBef>
        <a:spcAft>
          <a:spcPct val="0"/>
        </a:spcAft>
        <a:buSzPct val="60000"/>
        <a:buBlip>
          <a:blip r:embed="rId6"/>
        </a:buBlip>
        <a:defRPr sz="2000">
          <a:solidFill>
            <a:schemeClr val="tx1"/>
          </a:solidFill>
          <a:latin typeface="+mn-lt"/>
          <a:ea typeface="ＭＳ Ｐゴシック" charset="-128"/>
        </a:defRPr>
      </a:lvl8pPr>
      <a:lvl9pPr marL="3886200" indent="-228600" algn="l" rtl="0" fontAlgn="base">
        <a:spcBef>
          <a:spcPct val="20000"/>
        </a:spcBef>
        <a:spcAft>
          <a:spcPct val="0"/>
        </a:spcAft>
        <a:buSzPct val="60000"/>
        <a:buBlip>
          <a:blip r:embed="rId6"/>
        </a:buBlip>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7.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4.xml"/><Relationship Id="rId1" Type="http://schemas.openxmlformats.org/officeDocument/2006/relationships/themeOverride" Target="../theme/themeOverride1.xm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71.emf"/><Relationship Id="rId4" Type="http://schemas.openxmlformats.org/officeDocument/2006/relationships/image" Target="../media/image70.jpeg"/></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6.emf"/></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emf"/></Relationships>
</file>

<file path=ppt/slides/_rels/slide7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7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jpeg"/></Relationships>
</file>

<file path=ppt/slides/_rels/slide7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s>
</file>

<file path=ppt/slides/_rels/slide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5.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8.emf"/></Relationships>
</file>

<file path=ppt/slides/_rels/slide8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1.emf"/><Relationship Id="rId5" Type="http://schemas.openxmlformats.org/officeDocument/2006/relationships/image" Target="../media/image89.emf"/><Relationship Id="rId4" Type="http://schemas.openxmlformats.org/officeDocument/2006/relationships/image" Target="../media/image88.emf"/></Relationships>
</file>

<file path=ppt/slides/_rels/slide8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35.xml"/><Relationship Id="rId4"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ctrTitle"/>
          </p:nvPr>
        </p:nvSpPr>
        <p:spPr>
          <a:xfrm>
            <a:off x="0" y="957352"/>
            <a:ext cx="9144000" cy="1862048"/>
          </a:xfrm>
        </p:spPr>
        <p:txBody>
          <a:bodyPr/>
          <a:lstStyle/>
          <a:p>
            <a:pPr eaLnBrk="1" hangingPunct="1"/>
            <a:r>
              <a:rPr lang="ar-SA" sz="11500" dirty="0">
                <a:latin typeface="Comic Sans MS" charset="0"/>
              </a:rPr>
              <a:t>الحكمة والشعر</a:t>
            </a:r>
            <a:endParaRPr lang="en-US" sz="6600" dirty="0">
              <a:latin typeface="Comic Sans MS" charset="0"/>
            </a:endParaRPr>
          </a:p>
        </p:txBody>
      </p:sp>
      <p:sp>
        <p:nvSpPr>
          <p:cNvPr id="4" name="Rectangle 3">
            <a:extLst>
              <a:ext uri="{FF2B5EF4-FFF2-40B4-BE49-F238E27FC236}">
                <a16:creationId xmlns:a16="http://schemas.microsoft.com/office/drawing/2014/main" id="{002DB6F2-4AF1-72A9-5B77-49CF68508E63}"/>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2003040093"/>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77826" name="Rectangle 2"/>
          <p:cNvSpPr>
            <a:spLocks noGrp="1" noChangeArrowheads="1"/>
          </p:cNvSpPr>
          <p:nvPr>
            <p:ph type="title"/>
          </p:nvPr>
        </p:nvSpPr>
        <p:spPr>
          <a:xfrm>
            <a:off x="457200" y="274638"/>
            <a:ext cx="5334000" cy="1143000"/>
          </a:xfrm>
        </p:spPr>
        <p:txBody>
          <a:bodyPr/>
          <a:lstStyle/>
          <a:p>
            <a:pPr eaLnBrk="1" hangingPunct="1"/>
            <a:r>
              <a:rPr lang="ar-JO" b="1" dirty="0">
                <a:solidFill>
                  <a:srgbClr val="00FF00"/>
                </a:solidFill>
                <a:latin typeface="Arial" charset="0"/>
              </a:rPr>
              <a:t>مزمور 100: 1-5</a:t>
            </a:r>
            <a:endParaRPr lang="en-US" b="1" dirty="0">
              <a:solidFill>
                <a:srgbClr val="00FF00"/>
              </a:solidFill>
              <a:latin typeface="Arial" charset="0"/>
            </a:endParaRPr>
          </a:p>
        </p:txBody>
      </p:sp>
      <p:sp>
        <p:nvSpPr>
          <p:cNvPr id="176131" name="Rectangle 3"/>
          <p:cNvSpPr>
            <a:spLocks noGrp="1" noChangeArrowheads="1"/>
          </p:cNvSpPr>
          <p:nvPr>
            <p:ph type="body" sz="half" idx="1"/>
          </p:nvPr>
        </p:nvSpPr>
        <p:spPr>
          <a:xfrm>
            <a:off x="1219200" y="1524000"/>
            <a:ext cx="7010400" cy="2057400"/>
          </a:xfrm>
          <a:solidFill>
            <a:srgbClr val="000099">
              <a:alpha val="34117"/>
            </a:srgbClr>
          </a:solidFill>
        </p:spPr>
        <p:txBody>
          <a:bodyPr/>
          <a:lstStyle/>
          <a:p>
            <a:pPr algn="ctr" eaLnBrk="1" hangingPunct="1">
              <a:buFontTx/>
              <a:buNone/>
            </a:pPr>
            <a:r>
              <a:rPr lang="ar-JO" sz="2800" b="1" dirty="0">
                <a:solidFill>
                  <a:srgbClr val="99CCFF"/>
                </a:solidFill>
                <a:latin typeface="Arial" charset="0"/>
              </a:rPr>
              <a:t>أدخلوا أبوابه بحمد</a:t>
            </a:r>
          </a:p>
          <a:p>
            <a:pPr algn="ctr" eaLnBrk="1" hangingPunct="1">
              <a:buFontTx/>
              <a:buNone/>
            </a:pPr>
            <a:r>
              <a:rPr lang="ar-JO" sz="2800" b="1" dirty="0">
                <a:solidFill>
                  <a:srgbClr val="99CCFF"/>
                </a:solidFill>
                <a:latin typeface="Arial" charset="0"/>
              </a:rPr>
              <a:t>دياره بالتسبيح</a:t>
            </a:r>
          </a:p>
          <a:p>
            <a:pPr algn="ctr" eaLnBrk="1" hangingPunct="1">
              <a:buFontTx/>
              <a:buNone/>
            </a:pPr>
            <a:r>
              <a:rPr lang="ar-JO" sz="2800" b="1" dirty="0">
                <a:solidFill>
                  <a:srgbClr val="99CCFF"/>
                </a:solidFill>
                <a:latin typeface="Arial" charset="0"/>
              </a:rPr>
              <a:t>احمدوه باركوا اسمه</a:t>
            </a:r>
            <a:endParaRPr lang="en-US" sz="2800" b="1" dirty="0">
              <a:solidFill>
                <a:srgbClr val="99CC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6131">
                                            <p:bg/>
                                          </p:spTgt>
                                        </p:tgtEl>
                                        <p:attrNameLst>
                                          <p:attrName>style.visibility</p:attrName>
                                        </p:attrNameLst>
                                      </p:cBhvr>
                                      <p:to>
                                        <p:strVal val="visible"/>
                                      </p:to>
                                    </p:set>
                                    <p:animEffect transition="in" filter="dissolve">
                                      <p:cBhvr>
                                        <p:cTn id="7" dur="500"/>
                                        <p:tgtEl>
                                          <p:spTgt spid="176131">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6131">
                                            <p:txEl>
                                              <p:pRg st="0" end="0"/>
                                            </p:txEl>
                                          </p:spTgt>
                                        </p:tgtEl>
                                        <p:attrNameLst>
                                          <p:attrName>style.visibility</p:attrName>
                                        </p:attrNameLst>
                                      </p:cBhvr>
                                      <p:to>
                                        <p:strVal val="visible"/>
                                      </p:to>
                                    </p:set>
                                    <p:animEffect transition="in" filter="dissolve">
                                      <p:cBhvr>
                                        <p:cTn id="11" dur="500"/>
                                        <p:tgtEl>
                                          <p:spTgt spid="1761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6131">
                                            <p:txEl>
                                              <p:pRg st="1" end="1"/>
                                            </p:txEl>
                                          </p:spTgt>
                                        </p:tgtEl>
                                        <p:attrNameLst>
                                          <p:attrName>style.visibility</p:attrName>
                                        </p:attrNameLst>
                                      </p:cBhvr>
                                      <p:to>
                                        <p:strVal val="visible"/>
                                      </p:to>
                                    </p:set>
                                    <p:animEffect transition="in" filter="dissolve">
                                      <p:cBhvr>
                                        <p:cTn id="16" dur="500"/>
                                        <p:tgtEl>
                                          <p:spTgt spid="1761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6131">
                                            <p:txEl>
                                              <p:pRg st="2" end="2"/>
                                            </p:txEl>
                                          </p:spTgt>
                                        </p:tgtEl>
                                        <p:attrNameLst>
                                          <p:attrName>style.visibility</p:attrName>
                                        </p:attrNameLst>
                                      </p:cBhvr>
                                      <p:to>
                                        <p:strVal val="visible"/>
                                      </p:to>
                                    </p:set>
                                    <p:animEffect transition="in" filter="dissolve">
                                      <p:cBhvr>
                                        <p:cTn id="21" dur="500"/>
                                        <p:tgtEl>
                                          <p:spTgt spid="176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6" descr="Genting View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title"/>
          </p:nvPr>
        </p:nvSpPr>
        <p:spPr>
          <a:xfrm>
            <a:off x="457200" y="274638"/>
            <a:ext cx="4267200" cy="1143000"/>
          </a:xfrm>
        </p:spPr>
        <p:txBody>
          <a:bodyPr/>
          <a:lstStyle/>
          <a:p>
            <a:pPr eaLnBrk="1" hangingPunct="1"/>
            <a:r>
              <a:rPr lang="ar-JO" b="1" dirty="0">
                <a:solidFill>
                  <a:srgbClr val="000099"/>
                </a:solidFill>
                <a:latin typeface="Arial" charset="0"/>
              </a:rPr>
              <a:t>مزمور 100: 1-5</a:t>
            </a:r>
            <a:endParaRPr lang="en-US" b="1" dirty="0">
              <a:solidFill>
                <a:srgbClr val="000099"/>
              </a:solidFill>
              <a:latin typeface="Arial" charset="0"/>
            </a:endParaRPr>
          </a:p>
        </p:txBody>
      </p:sp>
      <p:sp>
        <p:nvSpPr>
          <p:cNvPr id="177155" name="Rectangle 3"/>
          <p:cNvSpPr>
            <a:spLocks noGrp="1" noChangeArrowheads="1"/>
          </p:cNvSpPr>
          <p:nvPr>
            <p:ph type="body" idx="1"/>
          </p:nvPr>
        </p:nvSpPr>
        <p:spPr>
          <a:xfrm>
            <a:off x="457200" y="1447800"/>
            <a:ext cx="6400800" cy="2057400"/>
          </a:xfrm>
          <a:noFill/>
        </p:spPr>
        <p:txBody>
          <a:bodyPr/>
          <a:lstStyle/>
          <a:p>
            <a:pPr algn="ctr" eaLnBrk="1" hangingPunct="1">
              <a:lnSpc>
                <a:spcPct val="90000"/>
              </a:lnSpc>
              <a:buFontTx/>
              <a:buNone/>
            </a:pPr>
            <a:r>
              <a:rPr lang="ar-JO" sz="3000" b="1" dirty="0">
                <a:latin typeface="Arial" charset="0"/>
              </a:rPr>
              <a:t>لأن الرب صالح</a:t>
            </a:r>
          </a:p>
          <a:p>
            <a:pPr algn="ctr" eaLnBrk="1" hangingPunct="1">
              <a:lnSpc>
                <a:spcPct val="90000"/>
              </a:lnSpc>
              <a:buFontTx/>
              <a:buNone/>
            </a:pPr>
            <a:r>
              <a:rPr lang="ar-JO" sz="3000" b="1" dirty="0">
                <a:latin typeface="Arial" charset="0"/>
              </a:rPr>
              <a:t>إلى الأبد رحمته</a:t>
            </a:r>
          </a:p>
          <a:p>
            <a:pPr algn="ctr" eaLnBrk="1" hangingPunct="1">
              <a:lnSpc>
                <a:spcPct val="90000"/>
              </a:lnSpc>
              <a:buFontTx/>
              <a:buNone/>
            </a:pPr>
            <a:r>
              <a:rPr lang="ar-JO" sz="3000" b="1" dirty="0">
                <a:latin typeface="Arial" charset="0"/>
              </a:rPr>
              <a:t>و إلى دور فدور أمانته</a:t>
            </a:r>
            <a:endParaRPr lang="en-US" sz="3000" b="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checkerboard(across)">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checkerboard(across)">
                                      <p:cBhvr>
                                        <p:cTn id="12" dur="500"/>
                                        <p:tgtEl>
                                          <p:spTgt spid="177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checkerboard(across)">
                                      <p:cBhvr>
                                        <p:cTn id="17" dur="500"/>
                                        <p:tgtEl>
                                          <p:spTgt spid="177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6" descr="bv301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2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0771" name="Rectangle 3"/>
          <p:cNvSpPr>
            <a:spLocks noGrp="1" noChangeArrowheads="1"/>
          </p:cNvSpPr>
          <p:nvPr>
            <p:ph type="body" idx="1"/>
          </p:nvPr>
        </p:nvSpPr>
        <p:spPr>
          <a:xfrm>
            <a:off x="990600" y="2209800"/>
            <a:ext cx="7772400" cy="3956050"/>
          </a:xfrm>
        </p:spPr>
        <p:txBody>
          <a:bodyPr/>
          <a:lstStyle/>
          <a:p>
            <a:pPr algn="r" rtl="1" eaLnBrk="1" hangingPunct="1">
              <a:lnSpc>
                <a:spcPct val="150000"/>
              </a:lnSpc>
            </a:pPr>
            <a:r>
              <a:rPr lang="ar-JO" b="1" dirty="0">
                <a:solidFill>
                  <a:srgbClr val="008000"/>
                </a:solidFill>
                <a:latin typeface="Arial" charset="0"/>
              </a:rPr>
              <a:t>خصائص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نظرة عامة على كل سفر من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التباينات بين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التطبيقات</a:t>
            </a:r>
            <a:endParaRPr lang="en-US" b="1" dirty="0">
              <a:solidFill>
                <a:srgbClr val="008000"/>
              </a:solidFill>
              <a:latin typeface="Arial" charset="0"/>
            </a:endParaRPr>
          </a:p>
        </p:txBody>
      </p:sp>
      <p:sp>
        <p:nvSpPr>
          <p:cNvPr id="160775" name="WordArt 7"/>
          <p:cNvSpPr>
            <a:spLocks noChangeArrowheads="1" noChangeShapeType="1" noTextEdit="1"/>
          </p:cNvSpPr>
          <p:nvPr/>
        </p:nvSpPr>
        <p:spPr bwMode="auto">
          <a:xfrm>
            <a:off x="685800" y="609600"/>
            <a:ext cx="7815290" cy="1276350"/>
          </a:xfrm>
          <a:prstGeom prst="rect">
            <a:avLst/>
          </a:prstGeom>
        </p:spPr>
        <p:txBody>
          <a:bodyPr wrap="none" fromWordArt="1">
            <a:prstTxWarp prst="textPlain">
              <a:avLst>
                <a:gd name="adj" fmla="val 50000"/>
              </a:avLst>
            </a:prstTxWarp>
          </a:bodyPr>
          <a:lstStyle/>
          <a:p>
            <a:pPr algn="ctr"/>
            <a:r>
              <a:rPr lang="ar-JO" sz="4400" kern="10" dirty="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Times New Roman"/>
                <a:ea typeface="Times New Roman"/>
                <a:cs typeface="Times New Roman"/>
              </a:rPr>
              <a:t>الأهداف</a:t>
            </a:r>
            <a:endParaRPr lang="en-US" sz="4400" kern="10" dirty="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0775"/>
                                        </p:tgtEl>
                                        <p:attrNameLst>
                                          <p:attrName>style.visibility</p:attrName>
                                        </p:attrNameLst>
                                      </p:cBhvr>
                                      <p:to>
                                        <p:strVal val="visible"/>
                                      </p:to>
                                    </p:set>
                                    <p:animEffect transition="in" filter="fade">
                                      <p:cBhvr>
                                        <p:cTn id="7" dur="770" decel="100000"/>
                                        <p:tgtEl>
                                          <p:spTgt spid="160775"/>
                                        </p:tgtEl>
                                      </p:cBhvr>
                                    </p:animEffect>
                                    <p:animScale>
                                      <p:cBhvr>
                                        <p:cTn id="8" dur="770" decel="100000"/>
                                        <p:tgtEl>
                                          <p:spTgt spid="160775"/>
                                        </p:tgtEl>
                                      </p:cBhvr>
                                      <p:from x="10000" y="10000"/>
                                      <p:to x="200000" y="450000"/>
                                    </p:animScale>
                                    <p:animScale>
                                      <p:cBhvr>
                                        <p:cTn id="9" dur="1230" accel="100000" fill="hold">
                                          <p:stCondLst>
                                            <p:cond delay="770"/>
                                          </p:stCondLst>
                                        </p:cTn>
                                        <p:tgtEl>
                                          <p:spTgt spid="160775"/>
                                        </p:tgtEl>
                                      </p:cBhvr>
                                      <p:from x="200000" y="450000"/>
                                      <p:to x="100000" y="100000"/>
                                    </p:animScale>
                                    <p:set>
                                      <p:cBhvr>
                                        <p:cTn id="10" dur="770" fill="hold"/>
                                        <p:tgtEl>
                                          <p:spTgt spid="160775"/>
                                        </p:tgtEl>
                                        <p:attrNameLst>
                                          <p:attrName>ppt_x</p:attrName>
                                        </p:attrNameLst>
                                      </p:cBhvr>
                                      <p:to>
                                        <p:strVal val="(0.5)"/>
                                      </p:to>
                                    </p:set>
                                    <p:anim from="(0.5)" to="(#ppt_x)" calcmode="lin" valueType="num">
                                      <p:cBhvr>
                                        <p:cTn id="11" dur="1230" accel="100000" fill="hold">
                                          <p:stCondLst>
                                            <p:cond delay="770"/>
                                          </p:stCondLst>
                                        </p:cTn>
                                        <p:tgtEl>
                                          <p:spTgt spid="160775"/>
                                        </p:tgtEl>
                                        <p:attrNameLst>
                                          <p:attrName>ppt_x</p:attrName>
                                        </p:attrNameLst>
                                      </p:cBhvr>
                                    </p:anim>
                                    <p:set>
                                      <p:cBhvr>
                                        <p:cTn id="12" dur="770" fill="hold"/>
                                        <p:tgtEl>
                                          <p:spTgt spid="160775"/>
                                        </p:tgtEl>
                                        <p:attrNameLst>
                                          <p:attrName>ppt_y</p:attrName>
                                        </p:attrNameLst>
                                      </p:cBhvr>
                                      <p:to>
                                        <p:strVal val="(#ppt_y+0.4)"/>
                                      </p:to>
                                    </p:set>
                                    <p:anim from="(#ppt_y+0.4)" to="(#ppt_y)" calcmode="lin" valueType="num">
                                      <p:cBhvr>
                                        <p:cTn id="13" dur="1230" accel="100000" fill="hold">
                                          <p:stCondLst>
                                            <p:cond delay="770"/>
                                          </p:stCondLst>
                                        </p:cTn>
                                        <p:tgtEl>
                                          <p:spTgt spid="16077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160771">
                                            <p:txEl>
                                              <p:pRg st="0" end="0"/>
                                            </p:txEl>
                                          </p:spTgt>
                                        </p:tgtEl>
                                        <p:attrNameLst>
                                          <p:attrName>style.visibility</p:attrName>
                                        </p:attrNameLst>
                                      </p:cBhvr>
                                      <p:to>
                                        <p:strVal val="visible"/>
                                      </p:to>
                                    </p:set>
                                    <p:anim calcmode="lin" valueType="num">
                                      <p:cBhvr>
                                        <p:cTn id="18" dur="500" fill="hold"/>
                                        <p:tgtEl>
                                          <p:spTgt spid="1607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607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607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60771">
                                            <p:txEl>
                                              <p:pRg st="1" end="1"/>
                                            </p:txEl>
                                          </p:spTgt>
                                        </p:tgtEl>
                                        <p:attrNameLst>
                                          <p:attrName>style.visibility</p:attrName>
                                        </p:attrNameLst>
                                      </p:cBhvr>
                                      <p:to>
                                        <p:strVal val="visible"/>
                                      </p:to>
                                    </p:set>
                                    <p:anim calcmode="lin" valueType="num">
                                      <p:cBhvr>
                                        <p:cTn id="26" dur="500" fill="hold"/>
                                        <p:tgtEl>
                                          <p:spTgt spid="1607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607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607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160771">
                                            <p:txEl>
                                              <p:pRg st="2" end="2"/>
                                            </p:txEl>
                                          </p:spTgt>
                                        </p:tgtEl>
                                        <p:attrNameLst>
                                          <p:attrName>style.visibility</p:attrName>
                                        </p:attrNameLst>
                                      </p:cBhvr>
                                      <p:to>
                                        <p:strVal val="visible"/>
                                      </p:to>
                                    </p:set>
                                    <p:anim calcmode="lin" valueType="num">
                                      <p:cBhvr>
                                        <p:cTn id="34" dur="500" fill="hold"/>
                                        <p:tgtEl>
                                          <p:spTgt spid="1607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1607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1607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9" presetClass="entr" presetSubtype="0" accel="100000" fill="hold" grpId="0" nodeType="clickEffect">
                                  <p:stCondLst>
                                    <p:cond delay="0"/>
                                  </p:stCondLst>
                                  <p:childTnLst>
                                    <p:set>
                                      <p:cBhvr>
                                        <p:cTn id="41" dur="1" fill="hold">
                                          <p:stCondLst>
                                            <p:cond delay="0"/>
                                          </p:stCondLst>
                                        </p:cTn>
                                        <p:tgtEl>
                                          <p:spTgt spid="160771">
                                            <p:txEl>
                                              <p:pRg st="3" end="3"/>
                                            </p:txEl>
                                          </p:spTgt>
                                        </p:tgtEl>
                                        <p:attrNameLst>
                                          <p:attrName>style.visibility</p:attrName>
                                        </p:attrNameLst>
                                      </p:cBhvr>
                                      <p:to>
                                        <p:strVal val="visible"/>
                                      </p:to>
                                    </p:set>
                                    <p:anim calcmode="lin" valueType="num">
                                      <p:cBhvr>
                                        <p:cTn id="42" dur="500" fill="hold"/>
                                        <p:tgtEl>
                                          <p:spTgt spid="1607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607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607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P spid="1607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es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762000" y="2438400"/>
            <a:ext cx="7772400" cy="1470025"/>
          </a:xfrm>
        </p:spPr>
        <p:txBody>
          <a:bodyPr/>
          <a:lstStyle/>
          <a:p>
            <a:pPr eaLnBrk="1" hangingPunct="1"/>
            <a:r>
              <a:rPr lang="en-US" sz="8000" b="1">
                <a:solidFill>
                  <a:srgbClr val="FFFF00"/>
                </a:solidFill>
                <a:latin typeface="Monotype Corsiva" charset="0"/>
              </a:rPr>
              <a:t>WISDOM</a:t>
            </a:r>
            <a:br>
              <a:rPr lang="en-US" sz="8000" b="1">
                <a:solidFill>
                  <a:srgbClr val="FFFF00"/>
                </a:solidFill>
                <a:latin typeface="Monotype Corsiva" charset="0"/>
              </a:rPr>
            </a:br>
            <a:r>
              <a:rPr lang="en-US" sz="8000" b="1">
                <a:solidFill>
                  <a:srgbClr val="FFFF00"/>
                </a:solidFill>
                <a:latin typeface="Monotype Corsiva" charset="0"/>
              </a:rPr>
              <a:t> BOOKS</a:t>
            </a:r>
          </a:p>
        </p:txBody>
      </p:sp>
      <p:pic>
        <p:nvPicPr>
          <p:cNvPr id="2053" name="Picture 5" descr="ISCBG0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44196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6" name="Picture 8" descr="MIDGI00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7" name="Oval 9"/>
          <p:cNvSpPr>
            <a:spLocks noChangeArrowheads="1"/>
          </p:cNvSpPr>
          <p:nvPr/>
        </p:nvSpPr>
        <p:spPr bwMode="auto">
          <a:xfrm>
            <a:off x="5410200" y="3352800"/>
            <a:ext cx="685800" cy="990600"/>
          </a:xfrm>
          <a:prstGeom prst="ellipse">
            <a:avLst/>
          </a:prstGeom>
          <a:noFill/>
          <a:ln w="381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0"/>
              </a:spcBef>
            </a:pPr>
            <a:endParaRPr lang="en-US" sz="1800" b="0">
              <a:solidFill>
                <a:srgbClr val="FF0000"/>
              </a:solidFill>
            </a:endParaRPr>
          </a:p>
        </p:txBody>
      </p:sp>
      <p:sp>
        <p:nvSpPr>
          <p:cNvPr id="2058" name="Oval 10"/>
          <p:cNvSpPr>
            <a:spLocks noChangeArrowheads="1"/>
          </p:cNvSpPr>
          <p:nvPr/>
        </p:nvSpPr>
        <p:spPr bwMode="auto">
          <a:xfrm>
            <a:off x="6781800" y="3352800"/>
            <a:ext cx="533400" cy="990600"/>
          </a:xfrm>
          <a:prstGeom prst="ellipse">
            <a:avLst/>
          </a:prstGeom>
          <a:noFill/>
          <a:ln w="381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0"/>
              </a:spcBef>
            </a:pPr>
            <a:endParaRPr lang="en-US" sz="1800" b="0">
              <a:solidFill>
                <a:srgbClr val="FF0000"/>
              </a:solidFill>
            </a:endParaRPr>
          </a:p>
        </p:txBody>
      </p:sp>
      <p:sp>
        <p:nvSpPr>
          <p:cNvPr id="2059" name="Oval 11"/>
          <p:cNvSpPr>
            <a:spLocks noChangeArrowheads="1"/>
          </p:cNvSpPr>
          <p:nvPr/>
        </p:nvSpPr>
        <p:spPr bwMode="auto">
          <a:xfrm rot="2742209">
            <a:off x="7493000" y="3341688"/>
            <a:ext cx="381000" cy="990600"/>
          </a:xfrm>
          <a:prstGeom prst="ellipse">
            <a:avLst/>
          </a:prstGeom>
          <a:noFill/>
          <a:ln w="381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rot="10800000" vert="eaVert" wrap="none" anchor="ctr"/>
          <a:lstStyle/>
          <a:p>
            <a:pPr algn="ctr">
              <a:spcBef>
                <a:spcPct val="0"/>
              </a:spcBef>
            </a:pPr>
            <a:endParaRPr lang="en-US" sz="1800" b="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linds(horizontal)">
                                      <p:cBhvr>
                                        <p:cTn id="11" dur="500"/>
                                        <p:tgtEl>
                                          <p:spTgt spid="2053"/>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fade">
                                      <p:cBhvr>
                                        <p:cTn id="20" dur="2000"/>
                                        <p:tgtEl>
                                          <p:spTgt spid="2056"/>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fade">
                                      <p:cBhvr>
                                        <p:cTn id="24" dur="2000"/>
                                        <p:tgtEl>
                                          <p:spTgt spid="20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2000"/>
                                        <p:tgtEl>
                                          <p:spTgt spid="20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9"/>
                                        </p:tgtEl>
                                        <p:attrNameLst>
                                          <p:attrName>style.visibility</p:attrName>
                                        </p:attrNameLst>
                                      </p:cBhvr>
                                      <p:to>
                                        <p:strVal val="visible"/>
                                      </p:to>
                                    </p:set>
                                    <p:animEffect transition="in" filter="fade">
                                      <p:cBhvr>
                                        <p:cTn id="30" dur="2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7" grpId="0" animBg="1"/>
      <p:bldP spid="2058" grpId="0" animBg="1"/>
      <p:bldP spid="20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ropohets Diagram"/>
          <p:cNvPicPr>
            <a:picLocks noGrp="1" noChangeAspect="1" noChangeArrowheads="1"/>
          </p:cNvPicPr>
          <p:nvPr>
            <p:ph idx="1"/>
          </p:nvPr>
        </p:nvPicPr>
        <p:blipFill>
          <a:blip r:embed="rId3" cstate="print"/>
          <a:srcRect/>
          <a:stretch>
            <a:fillRect/>
          </a:stretch>
        </p:blipFill>
        <p:spPr>
          <a:xfrm>
            <a:off x="-74613" y="-71438"/>
            <a:ext cx="9371013" cy="6943726"/>
          </a:xfrm>
          <a:solidFill>
            <a:srgbClr val="99CCFF"/>
          </a:solidFill>
        </p:spPr>
      </p:pic>
      <p:grpSp>
        <p:nvGrpSpPr>
          <p:cNvPr id="56323" name="Group 2"/>
          <p:cNvGrpSpPr>
            <a:grpSpLocks/>
          </p:cNvGrpSpPr>
          <p:nvPr/>
        </p:nvGrpSpPr>
        <p:grpSpPr bwMode="auto">
          <a:xfrm>
            <a:off x="71438" y="-26988"/>
            <a:ext cx="9144000" cy="6660927"/>
            <a:chOff x="72008" y="-26495"/>
            <a:chExt cx="9144000" cy="6660201"/>
          </a:xfrm>
        </p:grpSpPr>
        <p:sp>
          <p:nvSpPr>
            <p:cNvPr id="2" name="Rectangle 1"/>
            <p:cNvSpPr/>
            <p:nvPr/>
          </p:nvSpPr>
          <p:spPr bwMode="auto">
            <a:xfrm>
              <a:off x="3131120" y="3213240"/>
              <a:ext cx="3313113" cy="576200"/>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38" name="Rectangle 37"/>
            <p:cNvSpPr/>
            <p:nvPr/>
          </p:nvSpPr>
          <p:spPr bwMode="auto">
            <a:xfrm>
              <a:off x="72008" y="908441"/>
              <a:ext cx="4140200" cy="1368276"/>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42" name="Rectangle 41"/>
            <p:cNvSpPr/>
            <p:nvPr/>
          </p:nvSpPr>
          <p:spPr bwMode="auto">
            <a:xfrm>
              <a:off x="5075808" y="908441"/>
              <a:ext cx="4140200" cy="1368276"/>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44" name="Rectangle 43"/>
            <p:cNvSpPr/>
            <p:nvPr/>
          </p:nvSpPr>
          <p:spPr bwMode="auto">
            <a:xfrm>
              <a:off x="683195" y="-26495"/>
              <a:ext cx="6337300" cy="576200"/>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45" name="Rectangle 44"/>
            <p:cNvSpPr/>
            <p:nvPr/>
          </p:nvSpPr>
          <p:spPr bwMode="auto">
            <a:xfrm>
              <a:off x="2772345" y="5805121"/>
              <a:ext cx="3527425" cy="82858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46" name="Rectangle 45"/>
            <p:cNvSpPr/>
            <p:nvPr/>
          </p:nvSpPr>
          <p:spPr bwMode="auto">
            <a:xfrm>
              <a:off x="3564508" y="4077118"/>
              <a:ext cx="2159000" cy="287307"/>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47" name="Rectangle 46"/>
            <p:cNvSpPr/>
            <p:nvPr/>
          </p:nvSpPr>
          <p:spPr bwMode="auto">
            <a:xfrm>
              <a:off x="179958" y="3645117"/>
              <a:ext cx="2160587" cy="3603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48" name="Rectangle 47"/>
            <p:cNvSpPr/>
            <p:nvPr/>
          </p:nvSpPr>
          <p:spPr bwMode="auto">
            <a:xfrm>
              <a:off x="6876033" y="3645118"/>
              <a:ext cx="2160587" cy="38083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49" name="Rectangle 48"/>
            <p:cNvSpPr/>
            <p:nvPr/>
          </p:nvSpPr>
          <p:spPr bwMode="auto">
            <a:xfrm>
              <a:off x="5724697" y="2459361"/>
              <a:ext cx="640080" cy="969756"/>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50" name="Rectangle 49"/>
            <p:cNvSpPr/>
            <p:nvPr/>
          </p:nvSpPr>
          <p:spPr bwMode="auto">
            <a:xfrm>
              <a:off x="2870771" y="2421114"/>
              <a:ext cx="621679" cy="1025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28" charset="0"/>
                <a:ea typeface="MS PGothic" pitchFamily="34" charset="-128"/>
                <a:cs typeface="+mn-cs"/>
              </a:endParaRPr>
            </a:p>
          </p:txBody>
        </p:sp>
        <p:sp>
          <p:nvSpPr>
            <p:cNvPr id="51" name="Rectangle 50"/>
            <p:cNvSpPr/>
            <p:nvPr/>
          </p:nvSpPr>
          <p:spPr bwMode="auto">
            <a:xfrm>
              <a:off x="3131120" y="2924346"/>
              <a:ext cx="576263" cy="9365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52" name="Rectangle 51"/>
            <p:cNvSpPr/>
            <p:nvPr/>
          </p:nvSpPr>
          <p:spPr bwMode="auto">
            <a:xfrm>
              <a:off x="5578208" y="2853115"/>
              <a:ext cx="576262" cy="9365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57" name="Rectangle 56"/>
            <p:cNvSpPr/>
            <p:nvPr/>
          </p:nvSpPr>
          <p:spPr bwMode="auto">
            <a:xfrm>
              <a:off x="3851845" y="5408788"/>
              <a:ext cx="1512888" cy="32433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58" name="Rectangle 57"/>
            <p:cNvSpPr/>
            <p:nvPr/>
          </p:nvSpPr>
          <p:spPr bwMode="auto">
            <a:xfrm>
              <a:off x="3348608" y="5628242"/>
              <a:ext cx="2159000" cy="392981"/>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43" name="Rectangle 42">
              <a:extLst>
                <a:ext uri="{FF2B5EF4-FFF2-40B4-BE49-F238E27FC236}">
                  <a16:creationId xmlns:a16="http://schemas.microsoft.com/office/drawing/2014/main" id="{63EA54DD-01D9-C245-8061-40C03C6188E1}"/>
                </a:ext>
              </a:extLst>
            </p:cNvPr>
            <p:cNvSpPr/>
            <p:nvPr/>
          </p:nvSpPr>
          <p:spPr bwMode="auto">
            <a:xfrm>
              <a:off x="3040104" y="2823707"/>
              <a:ext cx="621679" cy="1025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28" charset="0"/>
                <a:ea typeface="MS PGothic" pitchFamily="34" charset="-128"/>
                <a:cs typeface="+mn-cs"/>
              </a:endParaRPr>
            </a:p>
          </p:txBody>
        </p:sp>
      </p:grpSp>
      <p:sp>
        <p:nvSpPr>
          <p:cNvPr id="56324" name="Rectangle 20"/>
          <p:cNvSpPr>
            <a:spLocks noGrp="1" noChangeArrowheads="1"/>
          </p:cNvSpPr>
          <p:nvPr>
            <p:ph type="title"/>
          </p:nvPr>
        </p:nvSpPr>
        <p:spPr>
          <a:xfrm>
            <a:off x="684213" y="-38100"/>
            <a:ext cx="7940675" cy="585788"/>
          </a:xfrm>
        </p:spPr>
        <p:txBody>
          <a:bodyPr/>
          <a:lstStyle/>
          <a:p>
            <a:pPr algn="ctr" eaLnBrk="1" hangingPunct="1"/>
            <a:r>
              <a:rPr lang="ar-JO" sz="3200" b="1">
                <a:latin typeface="Arial" pitchFamily="34" charset="0"/>
                <a:cs typeface="Arial" pitchFamily="34" charset="0"/>
              </a:rPr>
              <a:t>غرض الأسفار النبوية</a:t>
            </a:r>
            <a:endParaRPr lang="en-US" sz="3200" b="1">
              <a:latin typeface="Arial" pitchFamily="34" charset="0"/>
              <a:cs typeface="Arial" pitchFamily="34" charset="0"/>
            </a:endParaRPr>
          </a:p>
        </p:txBody>
      </p:sp>
      <p:sp>
        <p:nvSpPr>
          <p:cNvPr id="36872" name="Oval 8"/>
          <p:cNvSpPr>
            <a:spLocks noChangeArrowheads="1"/>
          </p:cNvSpPr>
          <p:nvPr/>
        </p:nvSpPr>
        <p:spPr bwMode="auto">
          <a:xfrm>
            <a:off x="838200" y="609600"/>
            <a:ext cx="2590800" cy="990600"/>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MS PGothic" pitchFamily="34" charset="-128"/>
              <a:cs typeface="+mn-cs"/>
            </a:endParaRPr>
          </a:p>
        </p:txBody>
      </p:sp>
      <p:sp>
        <p:nvSpPr>
          <p:cNvPr id="36873" name="Oval 9"/>
          <p:cNvSpPr>
            <a:spLocks noChangeArrowheads="1"/>
          </p:cNvSpPr>
          <p:nvPr/>
        </p:nvSpPr>
        <p:spPr bwMode="auto">
          <a:xfrm>
            <a:off x="5867400" y="609600"/>
            <a:ext cx="2590800" cy="990600"/>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MS PGothic" pitchFamily="34" charset="-128"/>
              <a:cs typeface="+mn-cs"/>
            </a:endParaRPr>
          </a:p>
        </p:txBody>
      </p:sp>
      <p:sp>
        <p:nvSpPr>
          <p:cNvPr id="36874" name="Oval 10"/>
          <p:cNvSpPr>
            <a:spLocks noChangeArrowheads="1"/>
          </p:cNvSpPr>
          <p:nvPr/>
        </p:nvSpPr>
        <p:spPr bwMode="auto">
          <a:xfrm>
            <a:off x="3203575" y="2971800"/>
            <a:ext cx="2590800" cy="990600"/>
          </a:xfrm>
          <a:prstGeom prst="ellipse">
            <a:avLst/>
          </a:prstGeom>
          <a:noFill/>
          <a:ln w="38100">
            <a:solidFill>
              <a:srgbClr val="FF0000"/>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MS PGothic" pitchFamily="34" charset="-128"/>
              <a:cs typeface="+mn-cs"/>
            </a:endParaRPr>
          </a:p>
        </p:txBody>
      </p:sp>
      <p:sp>
        <p:nvSpPr>
          <p:cNvPr id="36878" name="Text Box 14"/>
          <p:cNvSpPr txBox="1">
            <a:spLocks noChangeArrowheads="1"/>
          </p:cNvSpPr>
          <p:nvPr/>
        </p:nvSpPr>
        <p:spPr bwMode="auto">
          <a:xfrm>
            <a:off x="71438" y="5695950"/>
            <a:ext cx="1416050"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0000"/>
                </a:solidFill>
                <a:effectLst/>
                <a:uLnTx/>
                <a:uFillTx/>
                <a:latin typeface="Comic Sans MS" pitchFamily="66" charset="0"/>
                <a:ea typeface="MS PGothic" pitchFamily="34" charset="-128"/>
                <a:cs typeface="+mn-cs"/>
              </a:rPr>
              <a:t>تث 28, لا 26</a:t>
            </a:r>
            <a:endParaRPr kumimoji="0" lang="en-US" sz="2000" b="1" i="0" u="none" strike="noStrike" kern="1200" cap="none" spc="0" normalizeH="0" baseline="0" noProof="0">
              <a:ln>
                <a:noFill/>
              </a:ln>
              <a:solidFill>
                <a:srgbClr val="FF0000"/>
              </a:solidFill>
              <a:effectLst/>
              <a:uLnTx/>
              <a:uFillTx/>
              <a:latin typeface="Comic Sans MS" pitchFamily="66" charset="0"/>
              <a:ea typeface="MS PGothic" pitchFamily="34" charset="-128"/>
              <a:cs typeface="+mn-cs"/>
            </a:endParaRPr>
          </a:p>
        </p:txBody>
      </p:sp>
      <p:sp>
        <p:nvSpPr>
          <p:cNvPr id="36879" name="Text Box 15"/>
          <p:cNvSpPr txBox="1">
            <a:spLocks noChangeArrowheads="1"/>
          </p:cNvSpPr>
          <p:nvPr/>
        </p:nvSpPr>
        <p:spPr bwMode="auto">
          <a:xfrm>
            <a:off x="71438" y="6018213"/>
            <a:ext cx="806450"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0000"/>
                </a:solidFill>
                <a:effectLst/>
                <a:uLnTx/>
                <a:uFillTx/>
                <a:latin typeface="Comic Sans MS" pitchFamily="66" charset="0"/>
                <a:ea typeface="MS PGothic" pitchFamily="34" charset="-128"/>
                <a:cs typeface="+mn-cs"/>
              </a:rPr>
              <a:t>مشروط</a:t>
            </a:r>
            <a:endParaRPr kumimoji="0" lang="en-US" sz="2000" b="1" i="0" u="none" strike="noStrike" kern="1200" cap="none" spc="0" normalizeH="0" baseline="0" noProof="0">
              <a:ln>
                <a:noFill/>
              </a:ln>
              <a:solidFill>
                <a:srgbClr val="FF0000"/>
              </a:solidFill>
              <a:effectLst/>
              <a:uLnTx/>
              <a:uFillTx/>
              <a:latin typeface="Comic Sans MS" pitchFamily="66" charset="0"/>
              <a:ea typeface="MS PGothic" pitchFamily="34" charset="-128"/>
              <a:cs typeface="+mn-cs"/>
            </a:endParaRPr>
          </a:p>
        </p:txBody>
      </p:sp>
      <p:sp>
        <p:nvSpPr>
          <p:cNvPr id="36880" name="Text Box 16"/>
          <p:cNvSpPr txBox="1">
            <a:spLocks noChangeArrowheads="1"/>
          </p:cNvSpPr>
          <p:nvPr/>
        </p:nvSpPr>
        <p:spPr bwMode="auto">
          <a:xfrm>
            <a:off x="71438" y="6340475"/>
            <a:ext cx="700087"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0000"/>
                </a:solidFill>
                <a:effectLst/>
                <a:uLnTx/>
                <a:uFillTx/>
                <a:latin typeface="Comic Sans MS" pitchFamily="66" charset="0"/>
                <a:ea typeface="MS PGothic" pitchFamily="34" charset="-128"/>
                <a:cs typeface="+mn-cs"/>
              </a:rPr>
              <a:t>دينونة</a:t>
            </a:r>
            <a:endParaRPr kumimoji="0" lang="en-US" sz="2000" b="1" i="0" u="none" strike="noStrike" kern="1200" cap="none" spc="0" normalizeH="0" baseline="0" noProof="0" dirty="0">
              <a:ln>
                <a:noFill/>
              </a:ln>
              <a:solidFill>
                <a:srgbClr val="FF0000"/>
              </a:solidFill>
              <a:effectLst/>
              <a:uLnTx/>
              <a:uFillTx/>
              <a:latin typeface="Comic Sans MS" pitchFamily="66" charset="0"/>
              <a:ea typeface="MS PGothic" pitchFamily="34" charset="-128"/>
              <a:cs typeface="+mn-cs"/>
            </a:endParaRPr>
          </a:p>
        </p:txBody>
      </p:sp>
      <p:sp>
        <p:nvSpPr>
          <p:cNvPr id="36883" name="Text Box 19"/>
          <p:cNvSpPr txBox="1">
            <a:spLocks noChangeArrowheads="1"/>
          </p:cNvSpPr>
          <p:nvPr/>
        </p:nvSpPr>
        <p:spPr bwMode="auto">
          <a:xfrm>
            <a:off x="71438" y="5373688"/>
            <a:ext cx="1443037"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0000"/>
                </a:solidFill>
                <a:effectLst/>
                <a:uLnTx/>
                <a:uFillTx/>
                <a:latin typeface="Comic Sans MS" pitchFamily="66" charset="0"/>
                <a:ea typeface="MS PGothic" pitchFamily="34" charset="-128"/>
                <a:cs typeface="+mn-cs"/>
              </a:rPr>
              <a:t>العهد الموسوي</a:t>
            </a:r>
            <a:endParaRPr kumimoji="0" lang="en-US" sz="2000" b="1" i="0" u="none" strike="noStrike" kern="1200" cap="none" spc="0" normalizeH="0" baseline="0" noProof="0">
              <a:ln>
                <a:noFill/>
              </a:ln>
              <a:solidFill>
                <a:srgbClr val="FF0000"/>
              </a:solidFill>
              <a:effectLst/>
              <a:uLnTx/>
              <a:uFillTx/>
              <a:latin typeface="Comic Sans MS" pitchFamily="66" charset="0"/>
              <a:ea typeface="MS PGothic" pitchFamily="34" charset="-128"/>
              <a:cs typeface="+mn-cs"/>
            </a:endParaRPr>
          </a:p>
        </p:txBody>
      </p:sp>
      <p:sp>
        <p:nvSpPr>
          <p:cNvPr id="59" name="Rectangle 58"/>
          <p:cNvSpPr/>
          <p:nvPr/>
        </p:nvSpPr>
        <p:spPr bwMode="auto">
          <a:xfrm rot="3272781">
            <a:off x="5066507" y="5742781"/>
            <a:ext cx="869950" cy="360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MS PGothic" pitchFamily="34" charset="-128"/>
              <a:cs typeface="+mn-cs"/>
            </a:endParaRPr>
          </a:p>
        </p:txBody>
      </p:sp>
      <p:sp>
        <p:nvSpPr>
          <p:cNvPr id="36871" name="Oval 7"/>
          <p:cNvSpPr>
            <a:spLocks noChangeArrowheads="1"/>
          </p:cNvSpPr>
          <p:nvPr/>
        </p:nvSpPr>
        <p:spPr bwMode="auto">
          <a:xfrm>
            <a:off x="3200400" y="5229225"/>
            <a:ext cx="2590800" cy="1128713"/>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MS PGothic" pitchFamily="34" charset="-128"/>
              <a:cs typeface="+mn-cs"/>
            </a:endParaRPr>
          </a:p>
        </p:txBody>
      </p:sp>
      <p:sp>
        <p:nvSpPr>
          <p:cNvPr id="56334" name="Text Box 19"/>
          <p:cNvSpPr txBox="1">
            <a:spLocks noChangeArrowheads="1"/>
          </p:cNvSpPr>
          <p:nvPr/>
        </p:nvSpPr>
        <p:spPr bwMode="auto">
          <a:xfrm>
            <a:off x="34925" y="908050"/>
            <a:ext cx="4176713" cy="13239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الأسفار التاريخية</a:t>
            </a:r>
            <a:br>
              <a:rPr kumimoji="0" lang="zh-CN" altLang="en-US" sz="1600" b="0"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br>
            <a:r>
              <a:rPr kumimoji="0" lang="en-US" altLang="zh-CN" sz="1600" b="0"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يشوع-أستير</a:t>
            </a:r>
            <a:r>
              <a:rPr kumimoji="0" lang="en-US" altLang="zh-CN" sz="1600" b="0"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مستقبلي الرسالة النبوية</a:t>
            </a:r>
            <a:endParaRPr kumimoji="0" lang="zh-CN" altLang="en-US" sz="16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i="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شعب العهد</a:t>
            </a:r>
            <a:endParaRPr kumimoji="0" lang="zh-CN" altLang="en-US" sz="1600" b="0" i="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5" name="Text Box 20"/>
          <p:cNvSpPr txBox="1">
            <a:spLocks noChangeArrowheads="1"/>
          </p:cNvSpPr>
          <p:nvPr/>
        </p:nvSpPr>
        <p:spPr bwMode="auto">
          <a:xfrm>
            <a:off x="534988" y="3696176"/>
            <a:ext cx="2058988" cy="365760"/>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3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الشعب غير مخلص للعهد</a:t>
            </a:r>
            <a:endParaRPr kumimoji="0" lang="en-US" altLang="zh-CN" sz="13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36" name="Text Box 22"/>
          <p:cNvSpPr txBox="1">
            <a:spLocks noChangeArrowheads="1"/>
          </p:cNvSpPr>
          <p:nvPr/>
        </p:nvSpPr>
        <p:spPr bwMode="auto">
          <a:xfrm>
            <a:off x="5076825" y="908050"/>
            <a:ext cx="4156075" cy="1314450"/>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الأسفار الشعرية</a:t>
            </a:r>
            <a:br>
              <a:rPr kumimoji="0" lang="zh-CN" altLang="en-US" sz="1600" b="0"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br>
            <a:r>
              <a:rPr kumimoji="0" lang="en-US" altLang="zh-CN" sz="1600" b="0"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أيوب-نشيد الأنشاد</a:t>
            </a:r>
            <a:r>
              <a:rPr kumimoji="0" lang="en-US" altLang="zh-CN" sz="1600" b="0" i="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en-US" altLang="zh-CN" sz="16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 </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هدف الرسالة النبوية</a:t>
            </a:r>
            <a:endParaRPr kumimoji="0" lang="zh-CN" altLang="en-US" sz="16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i="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سلوك العهد</a:t>
            </a:r>
            <a:endParaRPr kumimoji="0" lang="zh-CN" altLang="en-US" sz="1600" b="0" i="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7" name="Text Box 23"/>
          <p:cNvSpPr txBox="1">
            <a:spLocks noChangeArrowheads="1"/>
          </p:cNvSpPr>
          <p:nvPr/>
        </p:nvSpPr>
        <p:spPr bwMode="auto">
          <a:xfrm>
            <a:off x="3109913" y="3071813"/>
            <a:ext cx="2844800" cy="95408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الأسفار النبوية</a:t>
            </a:r>
            <a:br>
              <a:rPr kumimoji="0" lang="zh-CN" altLang="en-US" sz="1600" b="1" i="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br>
            <a:r>
              <a:rPr kumimoji="0" lang="en-US" altLang="zh-CN" sz="1600" b="0" i="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a:t>
            </a:r>
            <a:r>
              <a:rPr kumimoji="0" lang="ar-JO" altLang="zh-CN" sz="1600" b="0" i="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أشعياء-ملاخي</a:t>
            </a:r>
            <a:r>
              <a:rPr kumimoji="0" lang="en-US" altLang="zh-CN" sz="1600" b="0" i="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i="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وعاظ العهد </a:t>
            </a:r>
            <a:endParaRPr kumimoji="0" lang="zh-CN" altLang="en-US" sz="1600" b="0" i="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8" name="Text Box 24"/>
          <p:cNvSpPr txBox="1">
            <a:spLocks noChangeArrowheads="1"/>
          </p:cNvSpPr>
          <p:nvPr/>
        </p:nvSpPr>
        <p:spPr bwMode="auto">
          <a:xfrm>
            <a:off x="2563813" y="5409387"/>
            <a:ext cx="4113213" cy="13239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أسفار موسى الخمسة</a:t>
            </a:r>
            <a:br>
              <a:rPr kumimoji="0" lang="zh-CN" altLang="en-US" sz="1600" b="0" i="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br>
            <a:r>
              <a:rPr kumimoji="0" lang="en-US" altLang="zh-CN" sz="1600" b="0" i="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i="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تكوين-تثنية</a:t>
            </a:r>
            <a:r>
              <a:rPr kumimoji="0" lang="en-US" altLang="zh-CN" sz="1600" b="0" i="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أساس الرسالة النبوية</a:t>
            </a:r>
            <a:endParaRPr kumimoji="0" lang="zh-CN" altLang="en-US" sz="16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i="1"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علاقة العهد : إسرائيل و الله</a:t>
            </a:r>
            <a:endParaRPr kumimoji="0" lang="zh-CN" altLang="en-US" sz="1600" b="0" i="1"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39" name="Text Box 26"/>
          <p:cNvSpPr txBox="1">
            <a:spLocks noChangeArrowheads="1"/>
          </p:cNvSpPr>
          <p:nvPr/>
        </p:nvSpPr>
        <p:spPr bwMode="auto">
          <a:xfrm>
            <a:off x="2724063" y="2390838"/>
            <a:ext cx="863600" cy="73818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إلى من كانوا يهدفون</a:t>
            </a:r>
            <a:endParaRPr kumimoji="0" lang="zh-CN" altLang="en-US"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40" name="Text Box 27"/>
          <p:cNvSpPr txBox="1">
            <a:spLocks noChangeArrowheads="1"/>
          </p:cNvSpPr>
          <p:nvPr/>
        </p:nvSpPr>
        <p:spPr bwMode="auto">
          <a:xfrm>
            <a:off x="5581401" y="2400300"/>
            <a:ext cx="893763" cy="5238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إلى ماذا كانوا يهدفون</a:t>
            </a:r>
            <a:endParaRPr kumimoji="0" lang="zh-CN" altLang="en-US"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41" name="Text Box 25"/>
          <p:cNvSpPr txBox="1">
            <a:spLocks noChangeArrowheads="1"/>
          </p:cNvSpPr>
          <p:nvPr/>
        </p:nvSpPr>
        <p:spPr bwMode="auto">
          <a:xfrm>
            <a:off x="6704012" y="3698442"/>
            <a:ext cx="2260600" cy="292100"/>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3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لم يتأثر السلوك بالعهد </a:t>
            </a:r>
            <a:endParaRPr kumimoji="0" lang="zh-CN" altLang="en-US" sz="13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37" name="Text Box 11"/>
          <p:cNvSpPr txBox="1">
            <a:spLocks noChangeArrowheads="1"/>
          </p:cNvSpPr>
          <p:nvPr/>
        </p:nvSpPr>
        <p:spPr bwMode="auto">
          <a:xfrm>
            <a:off x="6518275" y="5695950"/>
            <a:ext cx="2662238" cy="400050"/>
          </a:xfrm>
          <a:prstGeom prst="rect">
            <a:avLst/>
          </a:prstGeom>
          <a:noFill/>
          <a:ln w="9525">
            <a:noFill/>
            <a:miter lim="800000"/>
            <a:headEnd/>
            <a:tailEnd/>
          </a:ln>
        </p:spPr>
        <p:txBody>
          <a:bodyPr wrap="non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0033CC"/>
                </a:solidFill>
                <a:effectLst/>
                <a:uLnTx/>
                <a:uFillTx/>
                <a:latin typeface="Comic Sans MS" pitchFamily="66" charset="0"/>
                <a:ea typeface="MS PGothic" pitchFamily="34" charset="-128"/>
                <a:cs typeface="+mn-cs"/>
              </a:rPr>
              <a:t>تك 12 : 1 – 3, 15 : 18</a:t>
            </a:r>
            <a:endParaRPr kumimoji="0" lang="en-US" sz="2000" b="1" i="0" u="none" strike="noStrike" kern="1200" cap="none" spc="0" normalizeH="0" baseline="0" noProof="0">
              <a:ln>
                <a:noFill/>
              </a:ln>
              <a:solidFill>
                <a:srgbClr val="0033CC"/>
              </a:solidFill>
              <a:effectLst/>
              <a:uLnTx/>
              <a:uFillTx/>
              <a:latin typeface="Comic Sans MS" pitchFamily="66" charset="0"/>
              <a:ea typeface="MS PGothic" pitchFamily="34" charset="-128"/>
              <a:cs typeface="+mn-cs"/>
            </a:endParaRPr>
          </a:p>
        </p:txBody>
      </p:sp>
      <p:sp>
        <p:nvSpPr>
          <p:cNvPr id="39" name="Text Box 12"/>
          <p:cNvSpPr txBox="1">
            <a:spLocks noChangeArrowheads="1"/>
          </p:cNvSpPr>
          <p:nvPr/>
        </p:nvSpPr>
        <p:spPr bwMode="auto">
          <a:xfrm>
            <a:off x="7985125" y="6002338"/>
            <a:ext cx="1195388" cy="400050"/>
          </a:xfrm>
          <a:prstGeom prst="rect">
            <a:avLst/>
          </a:prstGeom>
          <a:noFill/>
          <a:ln w="9525">
            <a:noFill/>
            <a:miter lim="800000"/>
            <a:headEnd/>
            <a:tailEnd/>
          </a:ln>
        </p:spPr>
        <p:txBody>
          <a:bodyPr wrap="non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0033CC"/>
                </a:solidFill>
                <a:effectLst/>
                <a:uLnTx/>
                <a:uFillTx/>
                <a:latin typeface="Comic Sans MS" pitchFamily="66" charset="0"/>
                <a:ea typeface="MS PGothic" pitchFamily="34" charset="-128"/>
                <a:cs typeface="+mn-cs"/>
              </a:rPr>
              <a:t>غير مشروط</a:t>
            </a:r>
            <a:endParaRPr kumimoji="0" lang="en-US" sz="2000" b="1" i="0" u="none" strike="noStrike" kern="1200" cap="none" spc="0" normalizeH="0" baseline="0" noProof="0">
              <a:ln>
                <a:noFill/>
              </a:ln>
              <a:solidFill>
                <a:srgbClr val="0033CC"/>
              </a:solidFill>
              <a:effectLst/>
              <a:uLnTx/>
              <a:uFillTx/>
              <a:latin typeface="Comic Sans MS" pitchFamily="66" charset="0"/>
              <a:ea typeface="MS PGothic" pitchFamily="34" charset="-128"/>
              <a:cs typeface="+mn-cs"/>
            </a:endParaRPr>
          </a:p>
        </p:txBody>
      </p:sp>
      <p:sp>
        <p:nvSpPr>
          <p:cNvPr id="40" name="Text Box 13"/>
          <p:cNvSpPr txBox="1">
            <a:spLocks noChangeArrowheads="1"/>
          </p:cNvSpPr>
          <p:nvPr/>
        </p:nvSpPr>
        <p:spPr bwMode="auto">
          <a:xfrm>
            <a:off x="8027988" y="6308725"/>
            <a:ext cx="1116012" cy="400050"/>
          </a:xfrm>
          <a:prstGeom prst="rect">
            <a:avLst/>
          </a:prstGeom>
          <a:noFill/>
          <a:ln w="9525">
            <a:noFill/>
            <a:miter lim="800000"/>
            <a:headEnd/>
            <a:tailEnd/>
          </a:ln>
        </p:spPr>
        <p:txBody>
          <a:bodyP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33CC"/>
                </a:solidFill>
                <a:effectLst/>
                <a:uLnTx/>
                <a:uFillTx/>
                <a:latin typeface="Comic Sans MS" pitchFamily="66" charset="0"/>
                <a:ea typeface="MS PGothic" pitchFamily="34" charset="-128"/>
                <a:cs typeface="+mn-cs"/>
              </a:rPr>
              <a:t>بركة</a:t>
            </a:r>
            <a:endParaRPr kumimoji="0" lang="en-US" sz="2000" b="1" i="0" u="none" strike="noStrike" kern="1200" cap="none" spc="0" normalizeH="0" baseline="0" noProof="0" dirty="0">
              <a:ln>
                <a:noFill/>
              </a:ln>
              <a:solidFill>
                <a:srgbClr val="0033CC"/>
              </a:solidFill>
              <a:effectLst/>
              <a:uLnTx/>
              <a:uFillTx/>
              <a:latin typeface="Comic Sans MS" pitchFamily="66" charset="0"/>
              <a:ea typeface="MS PGothic" pitchFamily="34" charset="-128"/>
              <a:cs typeface="+mn-cs"/>
            </a:endParaRPr>
          </a:p>
        </p:txBody>
      </p:sp>
      <p:sp>
        <p:nvSpPr>
          <p:cNvPr id="41" name="Text Box 18"/>
          <p:cNvSpPr txBox="1">
            <a:spLocks noChangeArrowheads="1"/>
          </p:cNvSpPr>
          <p:nvPr/>
        </p:nvSpPr>
        <p:spPr bwMode="auto">
          <a:xfrm>
            <a:off x="7651750" y="5389563"/>
            <a:ext cx="1528763" cy="400050"/>
          </a:xfrm>
          <a:prstGeom prst="rect">
            <a:avLst/>
          </a:prstGeom>
          <a:noFill/>
          <a:ln w="9525">
            <a:noFill/>
            <a:miter lim="800000"/>
            <a:headEnd/>
            <a:tailEnd/>
          </a:ln>
        </p:spPr>
        <p:txBody>
          <a:bodyPr wrap="non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0033CC"/>
                </a:solidFill>
                <a:effectLst/>
                <a:uLnTx/>
                <a:uFillTx/>
                <a:latin typeface="Comic Sans MS" pitchFamily="66" charset="0"/>
                <a:ea typeface="MS PGothic" pitchFamily="34" charset="-128"/>
                <a:cs typeface="+mn-cs"/>
              </a:rPr>
              <a:t>العهد الإبراهيمي</a:t>
            </a:r>
            <a:endParaRPr kumimoji="0" lang="en-US" sz="2000" b="1" i="0" u="none" strike="noStrike" kern="1200" cap="none" spc="0" normalizeH="0" baseline="0" noProof="0">
              <a:ln>
                <a:noFill/>
              </a:ln>
              <a:solidFill>
                <a:srgbClr val="0033CC"/>
              </a:solidFill>
              <a:effectLst/>
              <a:uLnTx/>
              <a:uFillTx/>
              <a:latin typeface="Comic Sans MS" pitchFamily="66" charset="0"/>
              <a:ea typeface="MS PGothic" pitchFamily="34" charset="-128"/>
              <a:cs typeface="+mn-cs"/>
            </a:endParaRPr>
          </a:p>
        </p:txBody>
      </p:sp>
      <p:sp>
        <p:nvSpPr>
          <p:cNvPr id="56346" name="Text Box 17"/>
          <p:cNvSpPr txBox="1">
            <a:spLocks noChangeArrowheads="1"/>
          </p:cNvSpPr>
          <p:nvPr/>
        </p:nvSpPr>
        <p:spPr bwMode="auto">
          <a:xfrm>
            <a:off x="8458200" y="0"/>
            <a:ext cx="762000" cy="1016000"/>
          </a:xfrm>
          <a:prstGeom prst="rect">
            <a:avLst/>
          </a:prstGeom>
          <a:solidFill>
            <a:schemeClr val="bg1"/>
          </a:solidFill>
          <a:ln w="9525">
            <a:noFill/>
            <a:miter lim="800000"/>
            <a:headEnd/>
            <a:tailEnd/>
          </a:ln>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50ب</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440</a:t>
            </a:r>
            <a:endParaRPr kumimoji="0" 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3" name="Text Box 13"/>
          <p:cNvSpPr txBox="1">
            <a:spLocks noChangeArrowheads="1"/>
          </p:cNvSpPr>
          <p:nvPr/>
        </p:nvSpPr>
        <p:spPr bwMode="auto">
          <a:xfrm>
            <a:off x="6800850" y="4581525"/>
            <a:ext cx="2200275" cy="461963"/>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0033CC"/>
                </a:solidFill>
                <a:effectLst/>
                <a:uLnTx/>
                <a:uFillTx/>
                <a:latin typeface="Comic Sans MS" pitchFamily="66" charset="0"/>
                <a:ea typeface="MS PGothic" pitchFamily="34" charset="-128"/>
                <a:cs typeface="+mn-cs"/>
              </a:rPr>
              <a:t>التنبؤ</a:t>
            </a:r>
            <a:endParaRPr kumimoji="0" lang="en-US" sz="2400" b="1" i="0" u="none" strike="noStrike" kern="1200" cap="none" spc="0" normalizeH="0" baseline="0" noProof="0">
              <a:ln>
                <a:noFill/>
              </a:ln>
              <a:solidFill>
                <a:srgbClr val="0033CC"/>
              </a:solidFill>
              <a:effectLst/>
              <a:uLnTx/>
              <a:uFillTx/>
              <a:latin typeface="Comic Sans MS" pitchFamily="66" charset="0"/>
              <a:ea typeface="MS PGothic" pitchFamily="34" charset="-128"/>
              <a:cs typeface="+mn-cs"/>
            </a:endParaRPr>
          </a:p>
        </p:txBody>
      </p:sp>
      <p:sp>
        <p:nvSpPr>
          <p:cNvPr id="54" name="Text Box 16"/>
          <p:cNvSpPr txBox="1">
            <a:spLocks noChangeArrowheads="1"/>
          </p:cNvSpPr>
          <p:nvPr/>
        </p:nvSpPr>
        <p:spPr bwMode="auto">
          <a:xfrm>
            <a:off x="71438" y="4581525"/>
            <a:ext cx="2428875" cy="461963"/>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FF0000"/>
                </a:solidFill>
                <a:effectLst/>
                <a:uLnTx/>
                <a:uFillTx/>
                <a:latin typeface="Comic Sans MS" pitchFamily="66" charset="0"/>
                <a:ea typeface="MS PGothic" pitchFamily="34" charset="-128"/>
                <a:cs typeface="+mn-cs"/>
              </a:rPr>
              <a:t>الإعلان</a:t>
            </a:r>
            <a:endParaRPr kumimoji="0" lang="en-US" sz="2400" b="1" i="0" u="none" strike="noStrike" kern="1200" cap="none" spc="0" normalizeH="0" baseline="0" noProof="0">
              <a:ln>
                <a:noFill/>
              </a:ln>
              <a:solidFill>
                <a:srgbClr val="FF0000"/>
              </a:solidFill>
              <a:effectLst/>
              <a:uLnTx/>
              <a:uFillTx/>
              <a:latin typeface="Comic Sans MS" pitchFamily="66" charset="0"/>
              <a:ea typeface="MS PGothic" pitchFamily="34" charset="-128"/>
              <a:cs typeface="+mn-cs"/>
            </a:endParaRPr>
          </a:p>
        </p:txBody>
      </p:sp>
    </p:spTree>
    <p:extLst>
      <p:ext uri="{BB962C8B-B14F-4D97-AF65-F5344CB8AC3E}">
        <p14:creationId xmlns:p14="http://schemas.microsoft.com/office/powerpoint/2010/main" val="8251868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8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8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8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8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6872"/>
                                        </p:tgtEl>
                                        <p:attrNameLst>
                                          <p:attrName>style.visibility</p:attrName>
                                        </p:attrNameLst>
                                      </p:cBhvr>
                                      <p:to>
                                        <p:strVal val="visible"/>
                                      </p:to>
                                    </p:set>
                                    <p:animEffect transition="in" filter="blinds(horizontal)">
                                      <p:cBhvr>
                                        <p:cTn id="28" dur="500"/>
                                        <p:tgtEl>
                                          <p:spTgt spid="3687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6873"/>
                                        </p:tgtEl>
                                        <p:attrNameLst>
                                          <p:attrName>style.visibility</p:attrName>
                                        </p:attrNameLst>
                                      </p:cBhvr>
                                      <p:to>
                                        <p:strVal val="visible"/>
                                      </p:to>
                                    </p:set>
                                    <p:animEffect transition="in" filter="blinds(horizontal)">
                                      <p:cBhvr>
                                        <p:cTn id="33" dur="500"/>
                                        <p:tgtEl>
                                          <p:spTgt spid="3687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874"/>
                                        </p:tgtEl>
                                        <p:attrNameLst>
                                          <p:attrName>style.visibility</p:attrName>
                                        </p:attrNameLst>
                                      </p:cBhvr>
                                      <p:to>
                                        <p:strVal val="visible"/>
                                      </p:to>
                                    </p:set>
                                    <p:animEffect transition="in" filter="blinds(horizontal)">
                                      <p:cBhvr>
                                        <p:cTn id="38" dur="500"/>
                                        <p:tgtEl>
                                          <p:spTgt spid="3687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P spid="36878" grpId="0"/>
      <p:bldP spid="36879" grpId="0"/>
      <p:bldP spid="36880" grpId="0"/>
      <p:bldP spid="36883" grpId="0"/>
      <p:bldP spid="36871" grpId="0" animBg="1"/>
      <p:bldP spid="37" grpId="0" autoUpdateAnimBg="0"/>
      <p:bldP spid="39" grpId="0" autoUpdateAnimBg="0"/>
      <p:bldP spid="40" grpId="0" autoUpdateAnimBg="0"/>
      <p:bldP spid="41" grpId="0" autoUpdateAnimBg="0"/>
      <p:bldP spid="53" grpId="0" autoUpdateAnimBg="0"/>
      <p:bldP spid="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8" descr="bv30227"/>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30163"/>
            <a:ext cx="9144000" cy="6827837"/>
          </a:xfrm>
          <a:noFill/>
        </p:spPr>
      </p:pic>
      <p:sp>
        <p:nvSpPr>
          <p:cNvPr id="3082" name="WordArt 10"/>
          <p:cNvSpPr>
            <a:spLocks noChangeArrowheads="1" noChangeShapeType="1" noTextEdit="1"/>
          </p:cNvSpPr>
          <p:nvPr/>
        </p:nvSpPr>
        <p:spPr bwMode="auto">
          <a:xfrm rot="-153750">
            <a:off x="457200" y="2362200"/>
            <a:ext cx="7648575" cy="1458913"/>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ar-SA" sz="6600" kern="10" dirty="0">
                <a:ln w="9525">
                  <a:round/>
                  <a:headEnd/>
                  <a:tailEnd/>
                </a:ln>
                <a:gradFill rotWithShape="1">
                  <a:gsLst>
                    <a:gs pos="0">
                      <a:srgbClr val="FE3E02"/>
                    </a:gs>
                    <a:gs pos="100000">
                      <a:srgbClr val="FFE701"/>
                    </a:gs>
                  </a:gsLst>
                  <a:lin ang="16320000" scaled="1"/>
                </a:gradFill>
                <a:latin typeface="Times New Roman"/>
                <a:ea typeface="Times New Roman"/>
                <a:cs typeface="Times New Roman"/>
              </a:rPr>
              <a:t>مميزات</a:t>
            </a:r>
            <a:endParaRPr lang="en-US" sz="6600" kern="10" dirty="0">
              <a:ln w="9525">
                <a:round/>
                <a:headEnd/>
                <a:tailEnd/>
              </a:ln>
              <a:gradFill rotWithShape="1">
                <a:gsLst>
                  <a:gs pos="0">
                    <a:srgbClr val="FE3E02"/>
                  </a:gs>
                  <a:gs pos="100000">
                    <a:srgbClr val="FFE701"/>
                  </a:gs>
                </a:gsLst>
                <a:lin ang="16320000" scaled="1"/>
              </a:gradFill>
              <a:latin typeface="Times New Roman"/>
              <a:ea typeface="Times New Roman"/>
              <a:cs typeface="Times New Roman"/>
            </a:endParaRPr>
          </a:p>
        </p:txBody>
      </p:sp>
      <p:pic>
        <p:nvPicPr>
          <p:cNvPr id="87043" name="Picture 15" descr="j02513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4953000"/>
            <a:ext cx="1828800"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82"/>
                                        </p:tgtEl>
                                        <p:attrNameLst>
                                          <p:attrName>style.visibility</p:attrName>
                                        </p:attrNameLst>
                                      </p:cBhvr>
                                      <p:to>
                                        <p:strVal val="visible"/>
                                      </p:to>
                                    </p:set>
                                    <p:anim calcmode="lin" valueType="num">
                                      <p:cBhvr>
                                        <p:cTn id="7" dur="1000" fill="hold"/>
                                        <p:tgtEl>
                                          <p:spTgt spid="3082"/>
                                        </p:tgtEl>
                                        <p:attrNameLst>
                                          <p:attrName>ppt_w</p:attrName>
                                        </p:attrNameLst>
                                      </p:cBhvr>
                                      <p:tavLst>
                                        <p:tav tm="0">
                                          <p:val>
                                            <p:fltVal val="0"/>
                                          </p:val>
                                        </p:tav>
                                        <p:tav tm="100000">
                                          <p:val>
                                            <p:strVal val="#ppt_w"/>
                                          </p:val>
                                        </p:tav>
                                      </p:tavLst>
                                    </p:anim>
                                    <p:anim calcmode="lin" valueType="num">
                                      <p:cBhvr>
                                        <p:cTn id="8" dur="1000" fill="hold"/>
                                        <p:tgtEl>
                                          <p:spTgt spid="3082"/>
                                        </p:tgtEl>
                                        <p:attrNameLst>
                                          <p:attrName>ppt_h</p:attrName>
                                        </p:attrNameLst>
                                      </p:cBhvr>
                                      <p:tavLst>
                                        <p:tav tm="0">
                                          <p:val>
                                            <p:fltVal val="0"/>
                                          </p:val>
                                        </p:tav>
                                        <p:tav tm="100000">
                                          <p:val>
                                            <p:strVal val="#ppt_h"/>
                                          </p:val>
                                        </p:tav>
                                      </p:tavLst>
                                    </p:anim>
                                    <p:anim calcmode="lin" valueType="num">
                                      <p:cBhvr>
                                        <p:cTn id="9" dur="1000" fill="hold"/>
                                        <p:tgtEl>
                                          <p:spTgt spid="3082"/>
                                        </p:tgtEl>
                                        <p:attrNameLst>
                                          <p:attrName>style.rotation</p:attrName>
                                        </p:attrNameLst>
                                      </p:cBhvr>
                                      <p:tavLst>
                                        <p:tav tm="0">
                                          <p:val>
                                            <p:fltVal val="90"/>
                                          </p:val>
                                        </p:tav>
                                        <p:tav tm="100000">
                                          <p:val>
                                            <p:fltVal val="0"/>
                                          </p:val>
                                        </p:tav>
                                      </p:tavLst>
                                    </p:anim>
                                    <p:animEffect transition="in" filter="fade">
                                      <p:cBhvr>
                                        <p:cTn id="10" dur="1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descr="40"/>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7413" name="Rectangle 5"/>
          <p:cNvSpPr>
            <a:spLocks noGrp="1" noChangeArrowheads="1"/>
          </p:cNvSpPr>
          <p:nvPr>
            <p:ph type="title"/>
          </p:nvPr>
        </p:nvSpPr>
        <p:spPr>
          <a:xfrm rot="1473340">
            <a:off x="-436563" y="2416175"/>
            <a:ext cx="9588501" cy="1143000"/>
          </a:xfrm>
        </p:spPr>
        <p:txBody>
          <a:bodyPr/>
          <a:lstStyle/>
          <a:p>
            <a:pPr eaLnBrk="1" hangingPunct="1">
              <a:defRPr/>
            </a:pPr>
            <a:r>
              <a:rPr lang="ar-SA" sz="13800" b="1" dirty="0">
                <a:solidFill>
                  <a:schemeClr val="bg1"/>
                </a:solidFill>
                <a:latin typeface="Verdana" charset="0"/>
                <a:cs typeface="Arial" charset="0"/>
              </a:rPr>
              <a:t>اختلافات</a:t>
            </a:r>
            <a:endParaRPr lang="en-US" sz="13800" b="1" dirty="0">
              <a:latin typeface="Arial" charset="0"/>
              <a:cs typeface="Arial" charset="0"/>
            </a:endParaRPr>
          </a:p>
        </p:txBody>
      </p:sp>
      <p:pic>
        <p:nvPicPr>
          <p:cNvPr id="17416" name="Picture 8" descr="ODVSO0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3429000"/>
            <a:ext cx="2465388"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8" name="Picture 10" descr="OPROF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0"/>
            <a:ext cx="3028950" cy="349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413"/>
                                        </p:tgtEl>
                                        <p:attrNameLst>
                                          <p:attrName>style.visibility</p:attrName>
                                        </p:attrNameLst>
                                      </p:cBhvr>
                                      <p:to>
                                        <p:strVal val="visible"/>
                                      </p:to>
                                    </p:set>
                                    <p:anim by="(-#ppt_w*2)" calcmode="lin" valueType="num">
                                      <p:cBhvr rctx="PPT">
                                        <p:cTn id="7" dur="500" autoRev="1" fill="hold">
                                          <p:stCondLst>
                                            <p:cond delay="0"/>
                                          </p:stCondLst>
                                        </p:cTn>
                                        <p:tgtEl>
                                          <p:spTgt spid="17413"/>
                                        </p:tgtEl>
                                        <p:attrNameLst>
                                          <p:attrName>ppt_w</p:attrName>
                                        </p:attrNameLst>
                                      </p:cBhvr>
                                    </p:anim>
                                    <p:anim by="(#ppt_w*0.50)" calcmode="lin" valueType="num">
                                      <p:cBhvr>
                                        <p:cTn id="8" dur="500" decel="50000" autoRev="1" fill="hold">
                                          <p:stCondLst>
                                            <p:cond delay="0"/>
                                          </p:stCondLst>
                                        </p:cTn>
                                        <p:tgtEl>
                                          <p:spTgt spid="17413"/>
                                        </p:tgtEl>
                                        <p:attrNameLst>
                                          <p:attrName>ppt_x</p:attrName>
                                        </p:attrNameLst>
                                      </p:cBhvr>
                                    </p:anim>
                                    <p:anim from="(-#ppt_h/2)" to="(#ppt_y)" calcmode="lin" valueType="num">
                                      <p:cBhvr>
                                        <p:cTn id="9" dur="1000" fill="hold">
                                          <p:stCondLst>
                                            <p:cond delay="0"/>
                                          </p:stCondLst>
                                        </p:cTn>
                                        <p:tgtEl>
                                          <p:spTgt spid="17413"/>
                                        </p:tgtEl>
                                        <p:attrNameLst>
                                          <p:attrName>ppt_y</p:attrName>
                                        </p:attrNameLst>
                                      </p:cBhvr>
                                    </p:anim>
                                    <p:animRot by="21600000">
                                      <p:cBhvr>
                                        <p:cTn id="10" dur="1000" fill="hold">
                                          <p:stCondLst>
                                            <p:cond delay="0"/>
                                          </p:stCondLst>
                                        </p:cTn>
                                        <p:tgtEl>
                                          <p:spTgt spid="17413"/>
                                        </p:tgtEl>
                                        <p:attrNameLst>
                                          <p:attrName>r</p:attrName>
                                        </p:attrNameLst>
                                      </p:cBhvr>
                                    </p:animRot>
                                  </p:childTnLst>
                                </p:cTn>
                              </p:par>
                            </p:childTnLst>
                          </p:cTn>
                        </p:par>
                        <p:par>
                          <p:cTn id="11" fill="hold" nodeType="afterGroup">
                            <p:stCondLst>
                              <p:cond delay="1700"/>
                            </p:stCondLst>
                            <p:childTnLst>
                              <p:par>
                                <p:cTn id="12" presetID="23" presetClass="entr" presetSubtype="16" fill="hold" nodeType="afterEffect">
                                  <p:stCondLst>
                                    <p:cond delay="0"/>
                                  </p:stCondLst>
                                  <p:childTnLst>
                                    <p:set>
                                      <p:cBhvr>
                                        <p:cTn id="13" dur="1" fill="hold">
                                          <p:stCondLst>
                                            <p:cond delay="0"/>
                                          </p:stCondLst>
                                        </p:cTn>
                                        <p:tgtEl>
                                          <p:spTgt spid="17416"/>
                                        </p:tgtEl>
                                        <p:attrNameLst>
                                          <p:attrName>style.visibility</p:attrName>
                                        </p:attrNameLst>
                                      </p:cBhvr>
                                      <p:to>
                                        <p:strVal val="visible"/>
                                      </p:to>
                                    </p:set>
                                    <p:anim calcmode="lin" valueType="num">
                                      <p:cBhvr>
                                        <p:cTn id="14" dur="1000" fill="hold"/>
                                        <p:tgtEl>
                                          <p:spTgt spid="17416"/>
                                        </p:tgtEl>
                                        <p:attrNameLst>
                                          <p:attrName>ppt_w</p:attrName>
                                        </p:attrNameLst>
                                      </p:cBhvr>
                                      <p:tavLst>
                                        <p:tav tm="0">
                                          <p:val>
                                            <p:fltVal val="0"/>
                                          </p:val>
                                        </p:tav>
                                        <p:tav tm="100000">
                                          <p:val>
                                            <p:strVal val="#ppt_w"/>
                                          </p:val>
                                        </p:tav>
                                      </p:tavLst>
                                    </p:anim>
                                    <p:anim calcmode="lin" valueType="num">
                                      <p:cBhvr>
                                        <p:cTn id="15" dur="1000" fill="hold"/>
                                        <p:tgtEl>
                                          <p:spTgt spid="17416"/>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700"/>
                            </p:stCondLst>
                            <p:childTnLst>
                              <p:par>
                                <p:cTn id="17" presetID="23" presetClass="entr" presetSubtype="16" fill="hold" nodeType="after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p:cTn id="19" dur="1000" fill="hold"/>
                                        <p:tgtEl>
                                          <p:spTgt spid="17418"/>
                                        </p:tgtEl>
                                        <p:attrNameLst>
                                          <p:attrName>ppt_w</p:attrName>
                                        </p:attrNameLst>
                                      </p:cBhvr>
                                      <p:tavLst>
                                        <p:tav tm="0">
                                          <p:val>
                                            <p:fltVal val="0"/>
                                          </p:val>
                                        </p:tav>
                                        <p:tav tm="100000">
                                          <p:val>
                                            <p:strVal val="#ppt_w"/>
                                          </p:val>
                                        </p:tav>
                                      </p:tavLst>
                                    </p:anim>
                                    <p:anim calcmode="lin" valueType="num">
                                      <p:cBhvr>
                                        <p:cTn id="20" dur="1000" fill="hold"/>
                                        <p:tgtEl>
                                          <p:spTgt spid="174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3" descr="trust-by-schmollmol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5"/>
            <a:ext cx="914400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515" y="116640"/>
            <a:ext cx="9103783" cy="1470025"/>
          </a:xfrm>
          <a:effectLst>
            <a:innerShdw blurRad="63500" dist="50800" dir="18900000">
              <a:prstClr val="black">
                <a:alpha val="50000"/>
              </a:prstClr>
            </a:innerShdw>
          </a:effectLst>
        </p:spPr>
        <p:txBody>
          <a:bodyPr/>
          <a:lstStyle/>
          <a:p>
            <a:pPr eaLnBrk="1" hangingPunct="1">
              <a:spcBef>
                <a:spcPct val="50000"/>
              </a:spcBef>
              <a:defRPr/>
            </a:pPr>
            <a:r>
              <a:rPr lang="ar-JO" sz="4000" b="1" kern="1200" dirty="0">
                <a:solidFill>
                  <a:srgbClr val="FFFFFF"/>
                </a:solidFill>
                <a:effectLst>
                  <a:glow rad="228600">
                    <a:srgbClr val="100D00"/>
                  </a:glow>
                </a:effectLst>
                <a:latin typeface="Arial" charset="0"/>
                <a:ea typeface="ＭＳ Ｐゴシック" charset="0"/>
                <a:cs typeface="Times New Roman" charset="0"/>
              </a:rPr>
              <a:t>ما هو </a:t>
            </a:r>
            <a:r>
              <a:rPr lang="ar-JO" sz="4800" b="1" kern="1200" dirty="0">
                <a:solidFill>
                  <a:srgbClr val="FFFFFF"/>
                </a:solidFill>
                <a:effectLst>
                  <a:glow rad="228600">
                    <a:srgbClr val="100D00"/>
                  </a:glow>
                </a:effectLst>
                <a:latin typeface="Arial" charset="0"/>
                <a:ea typeface="ＭＳ Ｐゴシック" charset="0"/>
                <a:cs typeface="Times New Roman" charset="0"/>
              </a:rPr>
              <a:t>الشعر </a:t>
            </a:r>
            <a:r>
              <a:rPr lang="ar-JO" sz="4000" b="1" kern="1200" dirty="0">
                <a:solidFill>
                  <a:srgbClr val="FFFFFF"/>
                </a:solidFill>
                <a:effectLst>
                  <a:glow rad="228600">
                    <a:srgbClr val="100D00"/>
                  </a:glow>
                </a:effectLst>
                <a:latin typeface="Arial" charset="0"/>
                <a:ea typeface="ＭＳ Ｐゴシック" charset="0"/>
                <a:cs typeface="Times New Roman" charset="0"/>
              </a:rPr>
              <a:t>؟</a:t>
            </a:r>
            <a:endParaRPr lang="en-US" sz="4000" b="1" kern="1200" dirty="0">
              <a:solidFill>
                <a:srgbClr val="FFFFFF"/>
              </a:solidFill>
              <a:effectLst>
                <a:glow rad="228600">
                  <a:srgbClr val="100D00"/>
                </a:glow>
              </a:effectLst>
              <a:latin typeface="Arial" charset="0"/>
              <a:ea typeface="ＭＳ Ｐゴシック" charset="0"/>
              <a:cs typeface="Times New Roman" charset="0"/>
            </a:endParaRPr>
          </a:p>
        </p:txBody>
      </p:sp>
      <p:sp>
        <p:nvSpPr>
          <p:cNvPr id="3" name="Subtitle 2"/>
          <p:cNvSpPr>
            <a:spLocks noGrp="1"/>
          </p:cNvSpPr>
          <p:nvPr>
            <p:ph type="subTitle" idx="1"/>
          </p:nvPr>
        </p:nvSpPr>
        <p:spPr>
          <a:xfrm>
            <a:off x="-36512" y="1700808"/>
            <a:ext cx="9109012" cy="1752600"/>
          </a:xfrm>
          <a:effectLst>
            <a:innerShdw blurRad="63500" dist="50800" dir="18900000">
              <a:prstClr val="black">
                <a:alpha val="50000"/>
              </a:prstClr>
            </a:innerShdw>
          </a:effectLst>
        </p:spPr>
        <p:txBody>
          <a:bodyPr/>
          <a:lstStyle/>
          <a:p>
            <a:pPr eaLnBrk="1" hangingPunct="1">
              <a:spcBef>
                <a:spcPct val="50000"/>
              </a:spcBef>
              <a:defRPr/>
            </a:pPr>
            <a:r>
              <a:rPr lang="ar-JO" sz="4000" b="1" kern="1200" dirty="0">
                <a:solidFill>
                  <a:srgbClr val="FFFFFF"/>
                </a:solidFill>
                <a:effectLst>
                  <a:glow rad="228600">
                    <a:srgbClr val="100D00"/>
                  </a:glow>
                </a:effectLst>
                <a:latin typeface="Arial" charset="0"/>
                <a:ea typeface="ＭＳ Ｐゴシック" charset="0"/>
                <a:cs typeface="Times New Roman" charset="0"/>
              </a:rPr>
              <a:t>خلال الثلاثين ثانية القادمة ابتكر تعريف للشعر </a:t>
            </a:r>
          </a:p>
          <a:p>
            <a:pPr eaLnBrk="1" hangingPunct="1">
              <a:spcBef>
                <a:spcPct val="50000"/>
              </a:spcBef>
              <a:defRPr/>
            </a:pPr>
            <a:r>
              <a:rPr lang="ar-JO" sz="4000" b="1" kern="1200" dirty="0">
                <a:solidFill>
                  <a:srgbClr val="FFFFFF"/>
                </a:solidFill>
                <a:effectLst>
                  <a:glow rad="228600">
                    <a:srgbClr val="100D00"/>
                  </a:glow>
                </a:effectLst>
                <a:latin typeface="Arial" charset="0"/>
                <a:ea typeface="ＭＳ Ｐゴシック" charset="0"/>
                <a:cs typeface="Times New Roman" charset="0"/>
              </a:rPr>
              <a:t>للشخص الجالس بجانبك</a:t>
            </a:r>
            <a:endParaRPr lang="en-US" sz="4000" b="1" kern="1200" dirty="0">
              <a:solidFill>
                <a:srgbClr val="FFFFFF"/>
              </a:solidFill>
              <a:effectLst>
                <a:glow rad="228600">
                  <a:srgbClr val="100D00"/>
                </a:glow>
              </a:effectLst>
              <a:latin typeface="Arial" charset="0"/>
              <a:ea typeface="ＭＳ Ｐゴシック" charset="0"/>
              <a:cs typeface="Times New Roman"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4" descr="bv30020"/>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27838"/>
          </a:xfrm>
          <a:noFill/>
        </p:spPr>
      </p:pic>
      <p:sp>
        <p:nvSpPr>
          <p:cNvPr id="22546" name="WordArt 18"/>
          <p:cNvSpPr>
            <a:spLocks noChangeArrowheads="1" noChangeShapeType="1" noTextEdit="1"/>
          </p:cNvSpPr>
          <p:nvPr/>
        </p:nvSpPr>
        <p:spPr bwMode="auto">
          <a:xfrm>
            <a:off x="1676400" y="1371600"/>
            <a:ext cx="5562600" cy="1314450"/>
          </a:xfrm>
          <a:prstGeom prst="rect">
            <a:avLst/>
          </a:prstGeom>
        </p:spPr>
        <p:txBody>
          <a:bodyPr wrap="none" fromWordArt="1">
            <a:prstTxWarp prst="textDoubleWave1">
              <a:avLst>
                <a:gd name="adj1" fmla="val 6500"/>
                <a:gd name="adj2" fmla="val 0"/>
              </a:avLst>
            </a:prstTxWarp>
          </a:bodyPr>
          <a:lstStyle/>
          <a:p>
            <a:pPr algn="ctr"/>
            <a:r>
              <a:rPr lang="ar-SA" sz="8000" kern="10" spc="-800" dirty="0">
                <a:ln w="12700">
                  <a:solidFill>
                    <a:srgbClr val="000099"/>
                  </a:solidFill>
                  <a:round/>
                  <a:headEnd/>
                  <a:tailEnd/>
                </a:ln>
                <a:solidFill>
                  <a:srgbClr val="FF6600"/>
                </a:solidFill>
                <a:effectLst>
                  <a:outerShdw blurRad="63500" dist="125724" dir="18900000" algn="ctr" rotWithShape="0">
                    <a:srgbClr val="000099">
                      <a:alpha val="74997"/>
                    </a:srgbClr>
                  </a:outerShdw>
                </a:effectLst>
                <a:latin typeface="Garamond"/>
                <a:ea typeface="Garamond"/>
                <a:cs typeface="Garamond"/>
              </a:rPr>
              <a:t>الشعر</a:t>
            </a:r>
            <a:endParaRPr lang="en-US" sz="8000" kern="10" spc="-800" dirty="0">
              <a:ln w="12700">
                <a:solidFill>
                  <a:srgbClr val="000099"/>
                </a:solidFill>
                <a:round/>
                <a:headEnd/>
                <a:tailEnd/>
              </a:ln>
              <a:solidFill>
                <a:srgbClr val="FF6600"/>
              </a:solidFill>
              <a:effectLst>
                <a:outerShdw blurRad="63500" dist="125724" dir="18900000" algn="ctr" rotWithShape="0">
                  <a:srgbClr val="000099">
                    <a:alpha val="74997"/>
                  </a:srgbClr>
                </a:outerShdw>
              </a:effectLst>
              <a:latin typeface="Garamond"/>
              <a:ea typeface="Garamond"/>
              <a:cs typeface="Garamond"/>
            </a:endParaRPr>
          </a:p>
        </p:txBody>
      </p:sp>
      <p:pic>
        <p:nvPicPr>
          <p:cNvPr id="22553" name="Picture 25" descr="ISCCN00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1800" y="2895600"/>
            <a:ext cx="31115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2546"/>
                                        </p:tgtEl>
                                        <p:attrNameLst>
                                          <p:attrName>style.visibility</p:attrName>
                                        </p:attrNameLst>
                                      </p:cBhvr>
                                      <p:to>
                                        <p:strVal val="visible"/>
                                      </p:to>
                                    </p:set>
                                    <p:animEffect transition="in" filter="fade">
                                      <p:cBhvr>
                                        <p:cTn id="7" dur="770" decel="100000"/>
                                        <p:tgtEl>
                                          <p:spTgt spid="22546"/>
                                        </p:tgtEl>
                                      </p:cBhvr>
                                    </p:animEffect>
                                    <p:animScale>
                                      <p:cBhvr>
                                        <p:cTn id="8" dur="770" decel="100000"/>
                                        <p:tgtEl>
                                          <p:spTgt spid="22546"/>
                                        </p:tgtEl>
                                      </p:cBhvr>
                                      <p:from x="10000" y="10000"/>
                                      <p:to x="200000" y="450000"/>
                                    </p:animScale>
                                    <p:animScale>
                                      <p:cBhvr>
                                        <p:cTn id="9" dur="1230" accel="100000" fill="hold">
                                          <p:stCondLst>
                                            <p:cond delay="770"/>
                                          </p:stCondLst>
                                        </p:cTn>
                                        <p:tgtEl>
                                          <p:spTgt spid="22546"/>
                                        </p:tgtEl>
                                      </p:cBhvr>
                                      <p:from x="200000" y="450000"/>
                                      <p:to x="100000" y="100000"/>
                                    </p:animScale>
                                    <p:set>
                                      <p:cBhvr>
                                        <p:cTn id="10" dur="770" fill="hold"/>
                                        <p:tgtEl>
                                          <p:spTgt spid="22546"/>
                                        </p:tgtEl>
                                        <p:attrNameLst>
                                          <p:attrName>ppt_x</p:attrName>
                                        </p:attrNameLst>
                                      </p:cBhvr>
                                      <p:to>
                                        <p:strVal val="(0.5)"/>
                                      </p:to>
                                    </p:set>
                                    <p:anim from="(0.5)" to="(#ppt_x)" calcmode="lin" valueType="num">
                                      <p:cBhvr>
                                        <p:cTn id="11" dur="1230" accel="100000" fill="hold">
                                          <p:stCondLst>
                                            <p:cond delay="770"/>
                                          </p:stCondLst>
                                        </p:cTn>
                                        <p:tgtEl>
                                          <p:spTgt spid="22546"/>
                                        </p:tgtEl>
                                        <p:attrNameLst>
                                          <p:attrName>ppt_x</p:attrName>
                                        </p:attrNameLst>
                                      </p:cBhvr>
                                    </p:anim>
                                    <p:set>
                                      <p:cBhvr>
                                        <p:cTn id="12" dur="770" fill="hold"/>
                                        <p:tgtEl>
                                          <p:spTgt spid="22546"/>
                                        </p:tgtEl>
                                        <p:attrNameLst>
                                          <p:attrName>ppt_y</p:attrName>
                                        </p:attrNameLst>
                                      </p:cBhvr>
                                      <p:to>
                                        <p:strVal val="(#ppt_y+0.4)"/>
                                      </p:to>
                                    </p:set>
                                    <p:anim from="(#ppt_y+0.4)" to="(#ppt_y)" calcmode="lin" valueType="num">
                                      <p:cBhvr>
                                        <p:cTn id="13" dur="1230" accel="100000" fill="hold">
                                          <p:stCondLst>
                                            <p:cond delay="770"/>
                                          </p:stCondLst>
                                        </p:cTn>
                                        <p:tgtEl>
                                          <p:spTgt spid="22546"/>
                                        </p:tgtEl>
                                        <p:attrNameLst>
                                          <p:attrName>ppt_y</p:attrName>
                                        </p:attrNameLst>
                                      </p:cBhvr>
                                    </p:anim>
                                  </p:childTnLst>
                                </p:cTn>
                              </p:par>
                            </p:childTnLst>
                          </p:cTn>
                        </p:par>
                        <p:par>
                          <p:cTn id="14" fill="hold" nodeType="afterGroup">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22553"/>
                                        </p:tgtEl>
                                        <p:attrNameLst>
                                          <p:attrName>style.visibility</p:attrName>
                                        </p:attrNameLst>
                                      </p:cBhvr>
                                      <p:to>
                                        <p:strVal val="visible"/>
                                      </p:to>
                                    </p:set>
                                    <p:anim calcmode="lin" valueType="num">
                                      <p:cBhvr>
                                        <p:cTn id="17" dur="1000" fill="hold"/>
                                        <p:tgtEl>
                                          <p:spTgt spid="22553"/>
                                        </p:tgtEl>
                                        <p:attrNameLst>
                                          <p:attrName>ppt_w</p:attrName>
                                        </p:attrNameLst>
                                      </p:cBhvr>
                                      <p:tavLst>
                                        <p:tav tm="0">
                                          <p:val>
                                            <p:strVal val="#ppt_w+.3"/>
                                          </p:val>
                                        </p:tav>
                                        <p:tav tm="100000">
                                          <p:val>
                                            <p:strVal val="#ppt_w"/>
                                          </p:val>
                                        </p:tav>
                                      </p:tavLst>
                                    </p:anim>
                                    <p:anim calcmode="lin" valueType="num">
                                      <p:cBhvr>
                                        <p:cTn id="18" dur="1000" fill="hold"/>
                                        <p:tgtEl>
                                          <p:spTgt spid="22553"/>
                                        </p:tgtEl>
                                        <p:attrNameLst>
                                          <p:attrName>ppt_h</p:attrName>
                                        </p:attrNameLst>
                                      </p:cBhvr>
                                      <p:tavLst>
                                        <p:tav tm="0">
                                          <p:val>
                                            <p:strVal val="#ppt_h"/>
                                          </p:val>
                                        </p:tav>
                                        <p:tav tm="100000">
                                          <p:val>
                                            <p:strVal val="#ppt_h"/>
                                          </p:val>
                                        </p:tav>
                                      </p:tavLst>
                                    </p:anim>
                                    <p:animEffect transition="in" filter="fade">
                                      <p:cBhvr>
                                        <p:cTn id="19" dur="1000"/>
                                        <p:tgtEl>
                                          <p:spTgt spid="22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6" descr="bv3014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163"/>
            <a:ext cx="9144000" cy="682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8962" name="Rectangle 2"/>
          <p:cNvSpPr>
            <a:spLocks noGrp="1" noChangeArrowheads="1"/>
          </p:cNvSpPr>
          <p:nvPr>
            <p:ph type="title"/>
          </p:nvPr>
        </p:nvSpPr>
        <p:spPr>
          <a:xfrm>
            <a:off x="457200" y="457200"/>
            <a:ext cx="8229600" cy="1143000"/>
          </a:xfrm>
        </p:spPr>
        <p:txBody>
          <a:bodyPr/>
          <a:lstStyle/>
          <a:p>
            <a:pPr eaLnBrk="1" hangingPunct="1"/>
            <a:r>
              <a:rPr lang="ar-JO" b="1" dirty="0">
                <a:solidFill>
                  <a:srgbClr val="FF0000"/>
                </a:solidFill>
                <a:latin typeface="Impact" charset="0"/>
              </a:rPr>
              <a:t>أدب الحكمة</a:t>
            </a:r>
            <a:br>
              <a:rPr lang="ar-JO" b="1" dirty="0">
                <a:solidFill>
                  <a:srgbClr val="FF0000"/>
                </a:solidFill>
                <a:latin typeface="Impact" charset="0"/>
              </a:rPr>
            </a:br>
            <a:r>
              <a:rPr lang="ar-JO" b="1" dirty="0">
                <a:solidFill>
                  <a:srgbClr val="FF0000"/>
                </a:solidFill>
                <a:latin typeface="Impact" charset="0"/>
              </a:rPr>
              <a:t>في الشرق الأدنى القديم</a:t>
            </a:r>
            <a:endParaRPr lang="en-US" b="1" dirty="0">
              <a:solidFill>
                <a:srgbClr val="FF0000"/>
              </a:solidFill>
              <a:latin typeface="Impact" charset="0"/>
            </a:endParaRPr>
          </a:p>
        </p:txBody>
      </p:sp>
      <p:sp>
        <p:nvSpPr>
          <p:cNvPr id="168963" name="Rectangle 3"/>
          <p:cNvSpPr>
            <a:spLocks noGrp="1" noChangeArrowheads="1"/>
          </p:cNvSpPr>
          <p:nvPr>
            <p:ph type="body" idx="1"/>
          </p:nvPr>
        </p:nvSpPr>
        <p:spPr>
          <a:xfrm>
            <a:off x="457200" y="2103438"/>
            <a:ext cx="8229600" cy="4525962"/>
          </a:xfrm>
        </p:spPr>
        <p:txBody>
          <a:bodyPr/>
          <a:lstStyle/>
          <a:p>
            <a:pPr algn="r" eaLnBrk="1" hangingPunct="1">
              <a:buFontTx/>
              <a:buNone/>
            </a:pPr>
            <a:r>
              <a:rPr lang="ar-JO" dirty="0">
                <a:solidFill>
                  <a:srgbClr val="000099"/>
                </a:solidFill>
                <a:latin typeface="Arial" charset="0"/>
              </a:rPr>
              <a:t>كان للشعوب معلمون حكماء :</a:t>
            </a:r>
          </a:p>
          <a:p>
            <a:pPr algn="r" eaLnBrk="1" hangingPunct="1">
              <a:buFontTx/>
              <a:buNone/>
            </a:pPr>
            <a:r>
              <a:rPr lang="ar-JO" dirty="0">
                <a:solidFill>
                  <a:srgbClr val="000099"/>
                </a:solidFill>
                <a:latin typeface="Arial" charset="0"/>
              </a:rPr>
              <a:t>رجال حكماء من بلاد ما بين النهرين، كنعان و مصر تم مقارنتهم مع سليمان</a:t>
            </a:r>
            <a:br>
              <a:rPr lang="en-US" dirty="0">
                <a:solidFill>
                  <a:srgbClr val="000099"/>
                </a:solidFill>
                <a:latin typeface="Arial" charset="0"/>
              </a:rPr>
            </a:br>
            <a:endParaRPr lang="en-US" dirty="0">
              <a:solidFill>
                <a:srgbClr val="000099"/>
              </a:solidFill>
              <a:latin typeface="Arial" charset="0"/>
            </a:endParaRPr>
          </a:p>
          <a:p>
            <a:pPr algn="r" eaLnBrk="1" hangingPunct="1">
              <a:buFontTx/>
              <a:buNone/>
            </a:pPr>
            <a:r>
              <a:rPr lang="ar-JO" dirty="0">
                <a:solidFill>
                  <a:srgbClr val="000099"/>
                </a:solidFill>
                <a:latin typeface="Arial" charset="0"/>
              </a:rPr>
              <a:t>انقسموا ما بين التعليم و الخطايات</a:t>
            </a:r>
            <a:endParaRPr lang="en-US" dirty="0">
              <a:solidFill>
                <a:srgbClr val="000099"/>
              </a:solidFill>
              <a:latin typeface="Arial" charset="0"/>
            </a:endParaRPr>
          </a:p>
          <a:p>
            <a:pPr algn="r" rtl="1" eaLnBrk="1" hangingPunct="1"/>
            <a:r>
              <a:rPr lang="en-US" dirty="0">
                <a:solidFill>
                  <a:srgbClr val="000099"/>
                </a:solidFill>
                <a:latin typeface="Arial" charset="0"/>
              </a:rPr>
              <a:t>   </a:t>
            </a:r>
            <a:r>
              <a:rPr lang="ar-JO" dirty="0">
                <a:solidFill>
                  <a:srgbClr val="000099"/>
                </a:solidFill>
                <a:latin typeface="Arial" charset="0"/>
              </a:rPr>
              <a:t>حكمة التعاليم المصرية</a:t>
            </a:r>
            <a:endParaRPr lang="en-US" dirty="0">
              <a:solidFill>
                <a:srgbClr val="000099"/>
              </a:solidFill>
              <a:latin typeface="Arial" charset="0"/>
            </a:endParaRPr>
          </a:p>
          <a:p>
            <a:pPr algn="r" rtl="1" eaLnBrk="1" hangingPunct="1"/>
            <a:r>
              <a:rPr lang="en-US" dirty="0">
                <a:solidFill>
                  <a:srgbClr val="000099"/>
                </a:solidFill>
                <a:latin typeface="Arial" charset="0"/>
              </a:rPr>
              <a:t>   </a:t>
            </a:r>
            <a:r>
              <a:rPr lang="ar-JO" dirty="0">
                <a:solidFill>
                  <a:srgbClr val="000099"/>
                </a:solidFill>
                <a:latin typeface="Arial" charset="0"/>
              </a:rPr>
              <a:t>الحكمة الخطابية في بلاد ما بين النهرين</a:t>
            </a:r>
            <a:endParaRPr lang="en-US"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fade">
                                      <p:cBhvr>
                                        <p:cTn id="7" dur="2000"/>
                                        <p:tgtEl>
                                          <p:spTgt spid="1689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Effect transition="in" filter="dissolve">
                                      <p:cBhvr>
                                        <p:cTn id="12" dur="500"/>
                                        <p:tgtEl>
                                          <p:spTgt spid="168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963">
                                            <p:txEl>
                                              <p:pRg st="1" end="1"/>
                                            </p:txEl>
                                          </p:spTgt>
                                        </p:tgtEl>
                                        <p:attrNameLst>
                                          <p:attrName>style.visibility</p:attrName>
                                        </p:attrNameLst>
                                      </p:cBhvr>
                                      <p:to>
                                        <p:strVal val="visible"/>
                                      </p:to>
                                    </p:set>
                                    <p:animEffect transition="in" filter="dissolve">
                                      <p:cBhvr>
                                        <p:cTn id="17" dur="500"/>
                                        <p:tgtEl>
                                          <p:spTgt spid="1689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8963">
                                            <p:txEl>
                                              <p:pRg st="2" end="2"/>
                                            </p:txEl>
                                          </p:spTgt>
                                        </p:tgtEl>
                                        <p:attrNameLst>
                                          <p:attrName>style.visibility</p:attrName>
                                        </p:attrNameLst>
                                      </p:cBhvr>
                                      <p:to>
                                        <p:strVal val="visible"/>
                                      </p:to>
                                    </p:set>
                                    <p:animEffect transition="in" filter="dissolve">
                                      <p:cBhvr>
                                        <p:cTn id="22" dur="500"/>
                                        <p:tgtEl>
                                          <p:spTgt spid="168963">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8963">
                                            <p:txEl>
                                              <p:pRg st="3" end="3"/>
                                            </p:txEl>
                                          </p:spTgt>
                                        </p:tgtEl>
                                        <p:attrNameLst>
                                          <p:attrName>style.visibility</p:attrName>
                                        </p:attrNameLst>
                                      </p:cBhvr>
                                      <p:to>
                                        <p:strVal val="visible"/>
                                      </p:to>
                                    </p:set>
                                    <p:animEffect transition="in" filter="dissolve">
                                      <p:cBhvr>
                                        <p:cTn id="25" dur="500"/>
                                        <p:tgtEl>
                                          <p:spTgt spid="168963">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8963">
                                            <p:txEl>
                                              <p:pRg st="4" end="4"/>
                                            </p:txEl>
                                          </p:spTgt>
                                        </p:tgtEl>
                                        <p:attrNameLst>
                                          <p:attrName>style.visibility</p:attrName>
                                        </p:attrNameLst>
                                      </p:cBhvr>
                                      <p:to>
                                        <p:strVal val="visible"/>
                                      </p:to>
                                    </p:set>
                                    <p:animEffect transition="in" filter="dissolve">
                                      <p:cBhvr>
                                        <p:cTn id="28" dur="500"/>
                                        <p:tgtEl>
                                          <p:spTgt spid="168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bv3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2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2" name="WordArt 3"/>
          <p:cNvSpPr>
            <a:spLocks noChangeArrowheads="1" noChangeShapeType="1" noTextEdit="1"/>
          </p:cNvSpPr>
          <p:nvPr/>
        </p:nvSpPr>
        <p:spPr bwMode="auto">
          <a:xfrm>
            <a:off x="533400" y="533400"/>
            <a:ext cx="7239000" cy="2362200"/>
          </a:xfrm>
          <a:prstGeom prst="rect">
            <a:avLst/>
          </a:prstGeom>
        </p:spPr>
        <p:txBody>
          <a:bodyPr wrap="none" fromWordArt="1">
            <a:prstTxWarp prst="textSlantUp">
              <a:avLst>
                <a:gd name="adj" fmla="val 32056"/>
              </a:avLst>
            </a:prstTxWarp>
          </a:bodyPr>
          <a:lstStyle/>
          <a:p>
            <a:pPr algn="ctr"/>
            <a:r>
              <a:rPr lang="ar-JO" sz="36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Impact"/>
                <a:ea typeface="Impact"/>
                <a:cs typeface="Impact"/>
              </a:rPr>
              <a:t>تحدي الحكمة</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Impact"/>
              <a:ea typeface="Impact"/>
              <a:cs typeface="Impact"/>
            </a:endParaRPr>
          </a:p>
        </p:txBody>
      </p:sp>
      <p:pic>
        <p:nvPicPr>
          <p:cNvPr id="152580" name="Picture 4" descr="PMDFO0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2514600"/>
            <a:ext cx="5334000" cy="370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fade">
                                      <p:cBhvr>
                                        <p:cTn id="7" dur="1000"/>
                                        <p:tgtEl>
                                          <p:spTgt spid="15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7" descr="bv30044"/>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27838"/>
          </a:xfrm>
          <a:noFill/>
        </p:spPr>
      </p:pic>
      <p:pic>
        <p:nvPicPr>
          <p:cNvPr id="136209" name="Picture 17" descr="j01995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3702050"/>
            <a:ext cx="269557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2"/>
          <p:cNvSpPr txBox="1">
            <a:spLocks noChangeArrowheads="1"/>
          </p:cNvSpPr>
          <p:nvPr/>
        </p:nvSpPr>
        <p:spPr bwMode="auto">
          <a:xfrm>
            <a:off x="8382000" y="0"/>
            <a:ext cx="762000" cy="404813"/>
          </a:xfrm>
          <a:prstGeom prst="rect">
            <a:avLst/>
          </a:prstGeom>
          <a:solidFill>
            <a:schemeClr val="tx1"/>
          </a:solidFill>
          <a:ln w="12700" cap="sq">
            <a:noFill/>
            <a:miter lim="800000"/>
            <a:headEnd type="none" w="sm" len="sm"/>
            <a:tailEnd type="none" w="sm" len="sm"/>
          </a:ln>
          <a:effectLst/>
        </p:spPr>
        <p:txBody>
          <a:bodyPr/>
          <a:lstStyle>
            <a:lvl1pPr eaLnBrk="0" hangingPunct="0">
              <a:defRPr sz="2000">
                <a:solidFill>
                  <a:srgbClr val="000000"/>
                </a:solidFill>
                <a:latin typeface="Arial Narrow" charset="0"/>
                <a:ea typeface="ＭＳ Ｐゴシック" charset="0"/>
                <a:cs typeface="Times New Roman" charset="0"/>
              </a:defRPr>
            </a:lvl1pPr>
            <a:lvl2pPr marL="37931725" indent="-37474525" eaLnBrk="0" hangingPunct="0">
              <a:defRPr sz="2000">
                <a:solidFill>
                  <a:srgbClr val="000000"/>
                </a:solidFill>
                <a:latin typeface="Arial Narrow" charset="0"/>
                <a:ea typeface="Times New Roman" charset="0"/>
                <a:cs typeface="Times New Roman" charset="0"/>
              </a:defRPr>
            </a:lvl2pPr>
            <a:lvl3pPr eaLnBrk="0" hangingPunct="0">
              <a:defRPr sz="2000">
                <a:solidFill>
                  <a:srgbClr val="000000"/>
                </a:solidFill>
                <a:latin typeface="Arial Narrow" charset="0"/>
                <a:ea typeface="Times New Roman" charset="0"/>
                <a:cs typeface="Times New Roman" charset="0"/>
              </a:defRPr>
            </a:lvl3pPr>
            <a:lvl4pPr eaLnBrk="0" hangingPunct="0">
              <a:defRPr sz="2000">
                <a:solidFill>
                  <a:srgbClr val="000000"/>
                </a:solidFill>
                <a:latin typeface="Arial Narrow" charset="0"/>
                <a:ea typeface="Times New Roman" charset="0"/>
                <a:cs typeface="Times New Roman" charset="0"/>
              </a:defRPr>
            </a:lvl4pPr>
            <a:lvl5pPr eaLnBrk="0" hangingPunct="0">
              <a:defRPr sz="2000">
                <a:solidFill>
                  <a:srgbClr val="000000"/>
                </a:solidFill>
                <a:latin typeface="Arial Narrow" charset="0"/>
                <a:ea typeface="Times New Roman" charset="0"/>
                <a:cs typeface="Times New Roman" charset="0"/>
              </a:defRPr>
            </a:lvl5pPr>
            <a:lvl6pPr marL="4572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6pPr>
            <a:lvl7pPr marL="9144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7pPr>
            <a:lvl8pPr marL="13716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8pPr>
            <a:lvl9pPr marL="18288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340</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grpSp>
        <p:nvGrpSpPr>
          <p:cNvPr id="2" name="Group 20"/>
          <p:cNvGrpSpPr>
            <a:grpSpLocks/>
          </p:cNvGrpSpPr>
          <p:nvPr/>
        </p:nvGrpSpPr>
        <p:grpSpPr bwMode="auto">
          <a:xfrm>
            <a:off x="381000" y="349250"/>
            <a:ext cx="2362200" cy="6248400"/>
            <a:chOff x="192" y="96"/>
            <a:chExt cx="1488" cy="3936"/>
          </a:xfrm>
        </p:grpSpPr>
        <p:sp>
          <p:nvSpPr>
            <p:cNvPr id="94218" name="Rectangle 2"/>
            <p:cNvSpPr>
              <a:spLocks noChangeArrowheads="1"/>
            </p:cNvSpPr>
            <p:nvPr/>
          </p:nvSpPr>
          <p:spPr bwMode="auto">
            <a:xfrm>
              <a:off x="192" y="1488"/>
              <a:ext cx="1488" cy="2544"/>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lvl="0" algn="ctr">
                <a:spcBef>
                  <a:spcPct val="0"/>
                </a:spcBef>
                <a:defRPr/>
              </a:pPr>
              <a:r>
                <a:rPr lang="ar-SA" sz="2200" b="0" dirty="0">
                  <a:solidFill>
                    <a:srgbClr val="000000"/>
                  </a:solidFill>
                  <a:cs typeface="Arial" charset="0"/>
                </a:rPr>
                <a:t>يشوع</a:t>
              </a:r>
            </a:p>
            <a:p>
              <a:pPr lvl="0" algn="ctr">
                <a:spcBef>
                  <a:spcPct val="0"/>
                </a:spcBef>
                <a:defRPr/>
              </a:pPr>
              <a:r>
                <a:rPr lang="ar-SA" sz="2200" b="0" dirty="0">
                  <a:solidFill>
                    <a:srgbClr val="000000"/>
                  </a:solidFill>
                  <a:cs typeface="Arial" charset="0"/>
                </a:rPr>
                <a:t>قضاة</a:t>
              </a:r>
            </a:p>
            <a:p>
              <a:pPr lvl="0" algn="ctr">
                <a:spcBef>
                  <a:spcPct val="0"/>
                </a:spcBef>
                <a:defRPr/>
              </a:pPr>
              <a:r>
                <a:rPr lang="ar-SA" sz="2200" b="0" dirty="0">
                  <a:solidFill>
                    <a:srgbClr val="000000"/>
                  </a:solidFill>
                  <a:cs typeface="Arial" charset="0"/>
                </a:rPr>
                <a:t>راعوث</a:t>
              </a:r>
            </a:p>
            <a:p>
              <a:pPr lvl="0" algn="ctr">
                <a:spcBef>
                  <a:spcPct val="0"/>
                </a:spcBef>
                <a:defRPr/>
              </a:pPr>
              <a:r>
                <a:rPr lang="ar-SA" sz="2200" b="0" dirty="0">
                  <a:solidFill>
                    <a:srgbClr val="000000"/>
                  </a:solidFill>
                  <a:cs typeface="Arial" charset="0"/>
                </a:rPr>
                <a:t>1 صموئيل</a:t>
              </a:r>
            </a:p>
            <a:p>
              <a:pPr lvl="0" algn="ctr">
                <a:spcBef>
                  <a:spcPct val="0"/>
                </a:spcBef>
                <a:defRPr/>
              </a:pPr>
              <a:r>
                <a:rPr lang="ar-SA" sz="2200" b="0" dirty="0">
                  <a:solidFill>
                    <a:srgbClr val="000000"/>
                  </a:solidFill>
                  <a:cs typeface="Arial" charset="0"/>
                </a:rPr>
                <a:t>2 صموئيل</a:t>
              </a:r>
            </a:p>
            <a:p>
              <a:pPr lvl="0" algn="ctr">
                <a:spcBef>
                  <a:spcPct val="0"/>
                </a:spcBef>
                <a:defRPr/>
              </a:pPr>
              <a:r>
                <a:rPr lang="ar-SA" sz="2200" b="0" dirty="0">
                  <a:solidFill>
                    <a:srgbClr val="000000"/>
                  </a:solidFill>
                  <a:cs typeface="Arial" charset="0"/>
                </a:rPr>
                <a:t>1 ملوك</a:t>
              </a:r>
            </a:p>
            <a:p>
              <a:pPr lvl="0" algn="ctr">
                <a:spcBef>
                  <a:spcPct val="0"/>
                </a:spcBef>
                <a:defRPr/>
              </a:pPr>
              <a:r>
                <a:rPr lang="ar-SA" sz="2200" b="0" dirty="0">
                  <a:solidFill>
                    <a:srgbClr val="000000"/>
                  </a:solidFill>
                  <a:cs typeface="Arial" charset="0"/>
                </a:rPr>
                <a:t>2 ملوك</a:t>
              </a:r>
            </a:p>
            <a:p>
              <a:pPr lvl="0" algn="ctr">
                <a:spcBef>
                  <a:spcPct val="0"/>
                </a:spcBef>
                <a:defRPr/>
              </a:pPr>
              <a:r>
                <a:rPr lang="ar-SA" sz="2200" b="0" dirty="0">
                  <a:solidFill>
                    <a:srgbClr val="000000"/>
                  </a:solidFill>
                  <a:cs typeface="Arial" charset="0"/>
                </a:rPr>
                <a:t>1 اخبار</a:t>
              </a:r>
            </a:p>
            <a:p>
              <a:pPr lvl="0" algn="ctr">
                <a:spcBef>
                  <a:spcPct val="0"/>
                </a:spcBef>
                <a:defRPr/>
              </a:pPr>
              <a:r>
                <a:rPr lang="ar-SA" sz="2200" b="0" dirty="0">
                  <a:solidFill>
                    <a:srgbClr val="000000"/>
                  </a:solidFill>
                  <a:cs typeface="Arial" charset="0"/>
                </a:rPr>
                <a:t>2 اخبار</a:t>
              </a:r>
            </a:p>
            <a:p>
              <a:pPr lvl="0" algn="ctr">
                <a:spcBef>
                  <a:spcPct val="0"/>
                </a:spcBef>
                <a:defRPr/>
              </a:pPr>
              <a:r>
                <a:rPr lang="ar-SA" sz="2200" b="0" dirty="0">
                  <a:solidFill>
                    <a:srgbClr val="000000"/>
                  </a:solidFill>
                  <a:cs typeface="Arial" charset="0"/>
                </a:rPr>
                <a:t>عزرا</a:t>
              </a:r>
            </a:p>
            <a:p>
              <a:pPr lvl="0" algn="ctr">
                <a:spcBef>
                  <a:spcPct val="0"/>
                </a:spcBef>
                <a:defRPr/>
              </a:pPr>
              <a:r>
                <a:rPr lang="ar-SA" sz="2200" b="0" dirty="0">
                  <a:solidFill>
                    <a:srgbClr val="000000"/>
                  </a:solidFill>
                  <a:cs typeface="Arial" charset="0"/>
                </a:rPr>
                <a:t>نحميا</a:t>
              </a:r>
            </a:p>
            <a:p>
              <a:pPr lvl="0" algn="ctr">
                <a:spcBef>
                  <a:spcPct val="0"/>
                </a:spcBef>
                <a:defRPr/>
              </a:pPr>
              <a:r>
                <a:rPr lang="ar-SA" sz="2200" b="0" dirty="0">
                  <a:solidFill>
                    <a:srgbClr val="000000"/>
                  </a:solidFill>
                  <a:cs typeface="Arial" charset="0"/>
                </a:rPr>
                <a:t>استير</a:t>
              </a:r>
            </a:p>
          </p:txBody>
        </p:sp>
        <p:sp>
          <p:nvSpPr>
            <p:cNvPr id="107531" name="Rectangle 5"/>
            <p:cNvSpPr>
              <a:spLocks noChangeArrowheads="1"/>
            </p:cNvSpPr>
            <p:nvPr/>
          </p:nvSpPr>
          <p:spPr bwMode="auto">
            <a:xfrm>
              <a:off x="192" y="336"/>
              <a:ext cx="1488" cy="1152"/>
            </a:xfrm>
            <a:prstGeom prst="rect">
              <a:avLst/>
            </a:prstGeom>
            <a:solidFill>
              <a:schemeClr val="accent3">
                <a:lumMod val="85000"/>
              </a:schemeClr>
            </a:solidFill>
            <a:ln w="9525">
              <a:solidFill>
                <a:schemeClr val="tx1"/>
              </a:solidFill>
              <a:miter lim="800000"/>
              <a:headEnd/>
              <a:tailEnd/>
            </a:ln>
          </p:spPr>
          <p:txBody>
            <a:bodyPr wrap="none" anchor="ctr"/>
            <a:lstStyle/>
            <a:p>
              <a:pPr lvl="0" algn="ctr">
                <a:spcBef>
                  <a:spcPct val="0"/>
                </a:spcBef>
              </a:pPr>
              <a:r>
                <a:rPr lang="ar-SA" sz="2200" b="0" dirty="0">
                  <a:solidFill>
                    <a:srgbClr val="000000"/>
                  </a:solidFill>
                  <a:cs typeface="Arial" charset="0"/>
                </a:rPr>
                <a:t>تكوين</a:t>
              </a:r>
            </a:p>
            <a:p>
              <a:pPr lvl="0" algn="ctr">
                <a:spcBef>
                  <a:spcPct val="0"/>
                </a:spcBef>
              </a:pPr>
              <a:r>
                <a:rPr lang="ar-SA" sz="2200" b="0" dirty="0">
                  <a:solidFill>
                    <a:srgbClr val="000000"/>
                  </a:solidFill>
                  <a:cs typeface="Arial" charset="0"/>
                </a:rPr>
                <a:t>خروج</a:t>
              </a:r>
            </a:p>
            <a:p>
              <a:pPr lvl="0" algn="ctr">
                <a:spcBef>
                  <a:spcPct val="0"/>
                </a:spcBef>
              </a:pPr>
              <a:r>
                <a:rPr lang="ar-SA" sz="2200" b="0" dirty="0">
                  <a:solidFill>
                    <a:srgbClr val="000000"/>
                  </a:solidFill>
                  <a:cs typeface="Arial" charset="0"/>
                </a:rPr>
                <a:t>لاويين</a:t>
              </a:r>
            </a:p>
            <a:p>
              <a:pPr lvl="0" algn="ctr">
                <a:spcBef>
                  <a:spcPct val="0"/>
                </a:spcBef>
              </a:pPr>
              <a:r>
                <a:rPr lang="ar-SA" sz="2200" b="0" dirty="0">
                  <a:solidFill>
                    <a:srgbClr val="000000"/>
                  </a:solidFill>
                  <a:cs typeface="Arial" charset="0"/>
                </a:rPr>
                <a:t>عدد</a:t>
              </a:r>
            </a:p>
            <a:p>
              <a:pPr lvl="0" algn="ctr">
                <a:spcBef>
                  <a:spcPct val="0"/>
                </a:spcBef>
              </a:pPr>
              <a:r>
                <a:rPr lang="ar-SA" sz="2200" b="0" dirty="0">
                  <a:solidFill>
                    <a:srgbClr val="000000"/>
                  </a:solidFill>
                  <a:cs typeface="Arial" charset="0"/>
                </a:rPr>
                <a:t>تثنية</a:t>
              </a:r>
            </a:p>
          </p:txBody>
        </p:sp>
        <p:sp>
          <p:nvSpPr>
            <p:cNvPr id="107532" name="Rectangle 9"/>
            <p:cNvSpPr>
              <a:spLocks noChangeArrowheads="1"/>
            </p:cNvSpPr>
            <p:nvPr/>
          </p:nvSpPr>
          <p:spPr bwMode="auto">
            <a:xfrm>
              <a:off x="432" y="96"/>
              <a:ext cx="1056" cy="288"/>
            </a:xfrm>
            <a:prstGeom prst="rect">
              <a:avLst/>
            </a:prstGeom>
            <a:solidFill>
              <a:srgbClr val="004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0"/>
                </a:spcBef>
              </a:pPr>
              <a:r>
                <a:rPr lang="ar-SA" sz="2400" b="0" dirty="0">
                  <a:solidFill>
                    <a:srgbClr val="FFFFFF"/>
                  </a:solidFill>
                  <a:latin typeface="Comic Sans MS" charset="0"/>
                  <a:cs typeface="Arial" charset="0"/>
                </a:rPr>
                <a:t>التاريخ</a:t>
              </a:r>
              <a:endParaRPr kumimoji="0" lang="en-US" sz="2400" b="0" i="0" u="none" strike="noStrike" kern="1200" cap="none" spc="0" normalizeH="0" baseline="0" noProof="0" dirty="0">
                <a:ln>
                  <a:noFill/>
                </a:ln>
                <a:solidFill>
                  <a:srgbClr val="FFFFFF"/>
                </a:solidFill>
                <a:effectLst/>
                <a:uLnTx/>
                <a:uFillTx/>
                <a:latin typeface="Comic Sans MS" charset="0"/>
                <a:ea typeface="ＭＳ Ｐゴシック" charset="0"/>
                <a:cs typeface="Arial" charset="0"/>
              </a:endParaRPr>
            </a:p>
          </p:txBody>
        </p:sp>
      </p:grpSp>
      <p:grpSp>
        <p:nvGrpSpPr>
          <p:cNvPr id="3" name="Group 21"/>
          <p:cNvGrpSpPr>
            <a:grpSpLocks/>
          </p:cNvGrpSpPr>
          <p:nvPr/>
        </p:nvGrpSpPr>
        <p:grpSpPr bwMode="auto">
          <a:xfrm>
            <a:off x="6553200" y="349250"/>
            <a:ext cx="2362200" cy="6248400"/>
            <a:chOff x="4128" y="96"/>
            <a:chExt cx="1488" cy="3936"/>
          </a:xfrm>
        </p:grpSpPr>
        <p:sp>
          <p:nvSpPr>
            <p:cNvPr id="107527" name="Rectangle 6"/>
            <p:cNvSpPr>
              <a:spLocks noChangeArrowheads="1"/>
            </p:cNvSpPr>
            <p:nvPr/>
          </p:nvSpPr>
          <p:spPr bwMode="auto">
            <a:xfrm>
              <a:off x="4128" y="336"/>
              <a:ext cx="1488" cy="1152"/>
            </a:xfrm>
            <a:prstGeom prst="rect">
              <a:avLst/>
            </a:prstGeom>
            <a:solidFill>
              <a:schemeClr val="accent3">
                <a:lumMod val="85000"/>
              </a:schemeClr>
            </a:solidFill>
            <a:ln w="9525">
              <a:solidFill>
                <a:schemeClr val="tx1"/>
              </a:solidFill>
              <a:miter lim="800000"/>
              <a:headEnd/>
              <a:tailEnd/>
            </a:ln>
          </p:spPr>
          <p:txBody>
            <a:bodyPr wrap="none" anchor="ctr"/>
            <a:lstStyle/>
            <a:p>
              <a:pPr lvl="0" algn="ctr">
                <a:spcBef>
                  <a:spcPct val="0"/>
                </a:spcBef>
              </a:pPr>
              <a:r>
                <a:rPr lang="ar-JO" sz="2200" b="0" dirty="0">
                  <a:solidFill>
                    <a:srgbClr val="000000"/>
                  </a:solidFill>
                  <a:cs typeface="Arial" charset="0"/>
                </a:rPr>
                <a:t>أ</a:t>
              </a:r>
              <a:r>
                <a:rPr lang="ar-SA" sz="2200" b="0" dirty="0">
                  <a:solidFill>
                    <a:srgbClr val="000000"/>
                  </a:solidFill>
                  <a:cs typeface="Arial" charset="0"/>
                </a:rPr>
                <a:t>شعياء</a:t>
              </a:r>
            </a:p>
            <a:p>
              <a:pPr lvl="0" algn="ctr">
                <a:spcBef>
                  <a:spcPct val="0"/>
                </a:spcBef>
              </a:pPr>
              <a:r>
                <a:rPr lang="ar-SA" sz="2200" b="0" dirty="0">
                  <a:solidFill>
                    <a:srgbClr val="000000"/>
                  </a:solidFill>
                  <a:cs typeface="Arial" charset="0"/>
                </a:rPr>
                <a:t>ارميا</a:t>
              </a:r>
            </a:p>
            <a:p>
              <a:pPr lvl="0" algn="ctr">
                <a:spcBef>
                  <a:spcPct val="0"/>
                </a:spcBef>
              </a:pPr>
              <a:r>
                <a:rPr lang="ar-SA" sz="2200" b="0" dirty="0">
                  <a:solidFill>
                    <a:srgbClr val="000000"/>
                  </a:solidFill>
                  <a:cs typeface="Arial" charset="0"/>
                </a:rPr>
                <a:t>مراثي</a:t>
              </a:r>
            </a:p>
            <a:p>
              <a:pPr lvl="0" algn="ctr">
                <a:spcBef>
                  <a:spcPct val="0"/>
                </a:spcBef>
              </a:pPr>
              <a:r>
                <a:rPr lang="ar-SA" sz="2200" b="0" dirty="0">
                  <a:solidFill>
                    <a:srgbClr val="000000"/>
                  </a:solidFill>
                  <a:cs typeface="Arial" charset="0"/>
                </a:rPr>
                <a:t>حزقيال</a:t>
              </a:r>
            </a:p>
            <a:p>
              <a:pPr lvl="0" algn="ctr">
                <a:spcBef>
                  <a:spcPct val="0"/>
                </a:spcBef>
              </a:pPr>
              <a:r>
                <a:rPr lang="ar-SA" sz="2200" b="0" dirty="0">
                  <a:solidFill>
                    <a:srgbClr val="000000"/>
                  </a:solidFill>
                  <a:cs typeface="Arial" charset="0"/>
                </a:rPr>
                <a:t>دانيال</a:t>
              </a:r>
            </a:p>
          </p:txBody>
        </p:sp>
        <p:sp>
          <p:nvSpPr>
            <p:cNvPr id="107528" name="Rectangle 3"/>
            <p:cNvSpPr>
              <a:spLocks noChangeArrowheads="1"/>
            </p:cNvSpPr>
            <p:nvPr/>
          </p:nvSpPr>
          <p:spPr bwMode="auto">
            <a:xfrm>
              <a:off x="4128" y="1488"/>
              <a:ext cx="1488" cy="2544"/>
            </a:xfrm>
            <a:prstGeom prst="rect">
              <a:avLst/>
            </a:prstGeom>
            <a:solidFill>
              <a:srgbClr val="FBEEC9"/>
            </a:solidFill>
            <a:ln w="9525">
              <a:solidFill>
                <a:schemeClr val="tx1"/>
              </a:solidFill>
              <a:miter lim="800000"/>
              <a:headEnd/>
              <a:tailEnd/>
            </a:ln>
          </p:spPr>
          <p:txBody>
            <a:bodyPr wrap="none" anchor="ctr"/>
            <a:lstStyle/>
            <a:p>
              <a:pPr lvl="0" algn="ctr">
                <a:spcBef>
                  <a:spcPct val="0"/>
                </a:spcBef>
              </a:pPr>
              <a:r>
                <a:rPr lang="ar-SA" sz="2200" b="0" dirty="0">
                  <a:solidFill>
                    <a:srgbClr val="000000"/>
                  </a:solidFill>
                  <a:cs typeface="Arial" charset="0"/>
                </a:rPr>
                <a:t>هوشع</a:t>
              </a:r>
            </a:p>
            <a:p>
              <a:pPr lvl="0" algn="ctr">
                <a:spcBef>
                  <a:spcPct val="0"/>
                </a:spcBef>
              </a:pPr>
              <a:r>
                <a:rPr lang="ar-SA" sz="2200" b="0" dirty="0" err="1">
                  <a:solidFill>
                    <a:srgbClr val="000000"/>
                  </a:solidFill>
                  <a:cs typeface="Arial" charset="0"/>
                </a:rPr>
                <a:t>يوئيل</a:t>
              </a:r>
              <a:endParaRPr lang="ar-SA" sz="2200" b="0" dirty="0">
                <a:solidFill>
                  <a:srgbClr val="000000"/>
                </a:solidFill>
                <a:cs typeface="Arial" charset="0"/>
              </a:endParaRPr>
            </a:p>
            <a:p>
              <a:pPr lvl="0" algn="ctr">
                <a:spcBef>
                  <a:spcPct val="0"/>
                </a:spcBef>
              </a:pPr>
              <a:r>
                <a:rPr lang="ar-SA" sz="2200" b="0" dirty="0">
                  <a:solidFill>
                    <a:srgbClr val="000000"/>
                  </a:solidFill>
                  <a:cs typeface="Arial" charset="0"/>
                </a:rPr>
                <a:t>عاموس</a:t>
              </a:r>
            </a:p>
            <a:p>
              <a:pPr lvl="0" algn="ctr">
                <a:spcBef>
                  <a:spcPct val="0"/>
                </a:spcBef>
              </a:pPr>
              <a:r>
                <a:rPr lang="ar-SA" sz="2200" b="0" dirty="0" err="1">
                  <a:solidFill>
                    <a:srgbClr val="000000"/>
                  </a:solidFill>
                  <a:cs typeface="Arial" charset="0"/>
                </a:rPr>
                <a:t>عوبديا</a:t>
              </a:r>
              <a:endParaRPr lang="ar-SA" sz="2200" b="0" dirty="0">
                <a:solidFill>
                  <a:srgbClr val="000000"/>
                </a:solidFill>
                <a:cs typeface="Arial" charset="0"/>
              </a:endParaRPr>
            </a:p>
            <a:p>
              <a:pPr lvl="0" algn="ctr">
                <a:spcBef>
                  <a:spcPct val="0"/>
                </a:spcBef>
              </a:pPr>
              <a:r>
                <a:rPr lang="ar-SA" sz="2200" b="0" dirty="0">
                  <a:solidFill>
                    <a:srgbClr val="000000"/>
                  </a:solidFill>
                  <a:cs typeface="Arial" charset="0"/>
                </a:rPr>
                <a:t>يونان</a:t>
              </a:r>
            </a:p>
            <a:p>
              <a:pPr lvl="0" algn="ctr">
                <a:spcBef>
                  <a:spcPct val="0"/>
                </a:spcBef>
              </a:pPr>
              <a:r>
                <a:rPr lang="ar-SA" sz="2200" b="0" dirty="0">
                  <a:solidFill>
                    <a:srgbClr val="000000"/>
                  </a:solidFill>
                  <a:cs typeface="Arial" charset="0"/>
                </a:rPr>
                <a:t>ميخا</a:t>
              </a:r>
            </a:p>
            <a:p>
              <a:pPr lvl="0" algn="ctr">
                <a:spcBef>
                  <a:spcPct val="0"/>
                </a:spcBef>
              </a:pPr>
              <a:r>
                <a:rPr lang="ar-SA" sz="2200" b="0" dirty="0" err="1">
                  <a:solidFill>
                    <a:srgbClr val="000000"/>
                  </a:solidFill>
                  <a:cs typeface="Arial" charset="0"/>
                </a:rPr>
                <a:t>ناحوم</a:t>
              </a:r>
              <a:endParaRPr lang="ar-SA" sz="2200" b="0" dirty="0">
                <a:solidFill>
                  <a:srgbClr val="000000"/>
                </a:solidFill>
                <a:cs typeface="Arial" charset="0"/>
              </a:endParaRPr>
            </a:p>
            <a:p>
              <a:pPr lvl="0" algn="ctr">
                <a:spcBef>
                  <a:spcPct val="0"/>
                </a:spcBef>
              </a:pPr>
              <a:r>
                <a:rPr lang="ar-SA" sz="2200" b="0" dirty="0">
                  <a:solidFill>
                    <a:srgbClr val="000000"/>
                  </a:solidFill>
                  <a:cs typeface="Arial" charset="0"/>
                </a:rPr>
                <a:t>حبقوق</a:t>
              </a:r>
            </a:p>
            <a:p>
              <a:pPr lvl="0" algn="ctr">
                <a:spcBef>
                  <a:spcPct val="0"/>
                </a:spcBef>
              </a:pPr>
              <a:r>
                <a:rPr lang="ar-SA" sz="2200" b="0" dirty="0" err="1">
                  <a:solidFill>
                    <a:srgbClr val="000000"/>
                  </a:solidFill>
                  <a:cs typeface="Arial" charset="0"/>
                </a:rPr>
                <a:t>صفنيا</a:t>
              </a:r>
              <a:endParaRPr lang="ar-SA" sz="2200" b="0" dirty="0">
                <a:solidFill>
                  <a:srgbClr val="000000"/>
                </a:solidFill>
                <a:cs typeface="Arial" charset="0"/>
              </a:endParaRPr>
            </a:p>
            <a:p>
              <a:pPr lvl="0" algn="ctr">
                <a:spcBef>
                  <a:spcPct val="0"/>
                </a:spcBef>
              </a:pPr>
              <a:r>
                <a:rPr lang="ar-SA" sz="2200" b="0" dirty="0">
                  <a:solidFill>
                    <a:srgbClr val="000000"/>
                  </a:solidFill>
                  <a:cs typeface="Arial" charset="0"/>
                </a:rPr>
                <a:t>حجى</a:t>
              </a:r>
            </a:p>
            <a:p>
              <a:pPr lvl="0" algn="ctr">
                <a:spcBef>
                  <a:spcPct val="0"/>
                </a:spcBef>
              </a:pPr>
              <a:r>
                <a:rPr lang="ar-SA" sz="2200" b="0" dirty="0">
                  <a:solidFill>
                    <a:srgbClr val="000000"/>
                  </a:solidFill>
                  <a:cs typeface="Arial" charset="0"/>
                </a:rPr>
                <a:t>زكريا</a:t>
              </a:r>
            </a:p>
            <a:p>
              <a:pPr lvl="0" algn="ctr">
                <a:spcBef>
                  <a:spcPct val="0"/>
                </a:spcBef>
              </a:pPr>
              <a:r>
                <a:rPr lang="ar-SA" sz="2200" b="0" dirty="0">
                  <a:solidFill>
                    <a:srgbClr val="000000"/>
                  </a:solidFill>
                  <a:cs typeface="Arial" charset="0"/>
                </a:rPr>
                <a:t>ملاخي</a:t>
              </a:r>
            </a:p>
          </p:txBody>
        </p:sp>
        <p:sp>
          <p:nvSpPr>
            <p:cNvPr id="107529" name="Rectangle 10"/>
            <p:cNvSpPr>
              <a:spLocks noChangeArrowheads="1"/>
            </p:cNvSpPr>
            <p:nvPr/>
          </p:nvSpPr>
          <p:spPr bwMode="auto">
            <a:xfrm>
              <a:off x="4320" y="96"/>
              <a:ext cx="1200" cy="288"/>
            </a:xfrm>
            <a:prstGeom prst="rect">
              <a:avLst/>
            </a:prstGeom>
            <a:solidFill>
              <a:srgbClr val="004B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0"/>
                </a:spcBef>
              </a:pPr>
              <a:r>
                <a:rPr lang="ar-SA" sz="2400" b="0" dirty="0">
                  <a:solidFill>
                    <a:srgbClr val="FFFFFF"/>
                  </a:solidFill>
                  <a:latin typeface="Comic Sans MS" charset="0"/>
                  <a:cs typeface="Arial" charset="0"/>
                </a:rPr>
                <a:t>النبوة</a:t>
              </a:r>
            </a:p>
          </p:txBody>
        </p:sp>
      </p:grpSp>
      <p:sp>
        <p:nvSpPr>
          <p:cNvPr id="136196" name="Rectangle 4"/>
          <p:cNvSpPr>
            <a:spLocks noChangeArrowheads="1"/>
          </p:cNvSpPr>
          <p:nvPr/>
        </p:nvSpPr>
        <p:spPr bwMode="auto">
          <a:xfrm>
            <a:off x="2895600" y="404813"/>
            <a:ext cx="3505200" cy="3276600"/>
          </a:xfrm>
          <a:prstGeom prst="rect">
            <a:avLst/>
          </a:prstGeom>
          <a:solidFill>
            <a:srgbClr val="FFFF00"/>
          </a:solidFill>
          <a:ln w="9525">
            <a:solidFill>
              <a:schemeClr val="tx1"/>
            </a:solidFill>
            <a:miter lim="800000"/>
            <a:headEnd/>
            <a:tailEnd/>
          </a:ln>
        </p:spPr>
        <p:txBody>
          <a:bodyPr wrap="none" anchor="ctr"/>
          <a:lstStyle/>
          <a:p>
            <a:pPr algn="ctr">
              <a:spcBef>
                <a:spcPct val="0"/>
              </a:spcBef>
            </a:pPr>
            <a:r>
              <a:rPr lang="ar-SA" sz="4800" b="0" dirty="0">
                <a:solidFill>
                  <a:srgbClr val="FF0066"/>
                </a:solidFill>
                <a:cs typeface="Arial" charset="0"/>
              </a:rPr>
              <a:t>الشعر</a:t>
            </a:r>
            <a:endParaRPr kumimoji="0" lang="en-US" sz="3200" b="0" i="0" u="none" strike="noStrike" kern="1200" cap="none" spc="0" normalizeH="0" baseline="0" noProof="0" dirty="0">
              <a:ln>
                <a:noFill/>
              </a:ln>
              <a:solidFill>
                <a:srgbClr val="FF0066"/>
              </a:solidFill>
              <a:effectLst/>
              <a:uLnTx/>
              <a:uFillTx/>
              <a:latin typeface="Arial" charset="0"/>
              <a:ea typeface="ＭＳ Ｐゴシック" charset="0"/>
              <a:cs typeface="Arial" charset="0"/>
            </a:endParaRPr>
          </a:p>
          <a:p>
            <a:pPr lvl="0" algn="ctr">
              <a:spcBef>
                <a:spcPct val="0"/>
              </a:spcBef>
            </a:pPr>
            <a:r>
              <a:rPr lang="ar-JO" sz="3200" b="0" dirty="0">
                <a:solidFill>
                  <a:srgbClr val="3333FF"/>
                </a:solidFill>
                <a:cs typeface="Arial" charset="0"/>
              </a:rPr>
              <a:t>أ</a:t>
            </a:r>
            <a:r>
              <a:rPr lang="ar-SA" sz="3200" b="0" dirty="0">
                <a:solidFill>
                  <a:srgbClr val="3333FF"/>
                </a:solidFill>
                <a:cs typeface="Arial" charset="0"/>
              </a:rPr>
              <a:t>يوب</a:t>
            </a:r>
          </a:p>
          <a:p>
            <a:pPr lvl="0" algn="ctr">
              <a:spcBef>
                <a:spcPct val="0"/>
              </a:spcBef>
            </a:pPr>
            <a:r>
              <a:rPr lang="ar-SA" sz="3200" b="0" dirty="0">
                <a:solidFill>
                  <a:schemeClr val="tx1"/>
                </a:solidFill>
                <a:cs typeface="Arial" charset="0"/>
              </a:rPr>
              <a:t>مزامير</a:t>
            </a:r>
          </a:p>
          <a:p>
            <a:pPr lvl="0" algn="ctr">
              <a:spcBef>
                <a:spcPct val="0"/>
              </a:spcBef>
            </a:pPr>
            <a:r>
              <a:rPr lang="ar-JO" sz="3200" b="0" dirty="0">
                <a:solidFill>
                  <a:srgbClr val="3333FF"/>
                </a:solidFill>
                <a:cs typeface="Arial" charset="0"/>
              </a:rPr>
              <a:t>أ</a:t>
            </a:r>
            <a:r>
              <a:rPr lang="ar-SA" sz="3200" b="0" dirty="0">
                <a:solidFill>
                  <a:srgbClr val="3333FF"/>
                </a:solidFill>
                <a:cs typeface="Arial" charset="0"/>
              </a:rPr>
              <a:t>مثال</a:t>
            </a:r>
          </a:p>
          <a:p>
            <a:pPr lvl="0" algn="ctr">
              <a:spcBef>
                <a:spcPct val="0"/>
              </a:spcBef>
            </a:pPr>
            <a:r>
              <a:rPr lang="ar-SA" sz="3200" b="0" dirty="0">
                <a:solidFill>
                  <a:srgbClr val="3333FF"/>
                </a:solidFill>
                <a:cs typeface="Arial" charset="0"/>
              </a:rPr>
              <a:t>جامعة</a:t>
            </a:r>
          </a:p>
          <a:p>
            <a:pPr lvl="0" algn="ctr">
              <a:spcBef>
                <a:spcPct val="0"/>
              </a:spcBef>
            </a:pPr>
            <a:r>
              <a:rPr lang="ar-SA" sz="3200" b="0" dirty="0">
                <a:solidFill>
                  <a:schemeClr val="tx1"/>
                </a:solidFill>
                <a:cs typeface="Arial" charset="0"/>
              </a:rPr>
              <a:t>ن</a:t>
            </a:r>
            <a:r>
              <a:rPr lang="ar-JO" sz="3200" b="0" dirty="0">
                <a:solidFill>
                  <a:schemeClr val="tx1"/>
                </a:solidFill>
                <a:cs typeface="Arial" charset="0"/>
              </a:rPr>
              <a:t>شيد الأنشاد</a:t>
            </a:r>
            <a:endParaRPr lang="ar-SA" sz="3200" b="0" dirty="0">
              <a:solidFill>
                <a:schemeClr val="tx1"/>
              </a:solidFill>
              <a:cs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34"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par>
                                <p:cTn id="16" presetID="10" presetClass="entr" presetSubtype="0" fill="hold" nodeType="withEffect">
                                  <p:stCondLst>
                                    <p:cond delay="0"/>
                                  </p:stCondLst>
                                  <p:childTnLst>
                                    <p:set>
                                      <p:cBhvr>
                                        <p:cTn id="17" dur="1" fill="hold">
                                          <p:stCondLst>
                                            <p:cond delay="0"/>
                                          </p:stCondLst>
                                        </p:cTn>
                                        <p:tgtEl>
                                          <p:spTgt spid="136209"/>
                                        </p:tgtEl>
                                        <p:attrNameLst>
                                          <p:attrName>style.visibility</p:attrName>
                                        </p:attrNameLst>
                                      </p:cBhvr>
                                      <p:to>
                                        <p:strVal val="visible"/>
                                      </p:to>
                                    </p:set>
                                    <p:animEffect transition="in" filter="fade">
                                      <p:cBhvr>
                                        <p:cTn id="18" dur="2000"/>
                                        <p:tgtEl>
                                          <p:spTgt spid="1362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36196"/>
                                        </p:tgtEl>
                                        <p:attrNameLst>
                                          <p:attrName>style.visibility</p:attrName>
                                        </p:attrNameLst>
                                      </p:cBhvr>
                                      <p:to>
                                        <p:strVal val="visible"/>
                                      </p:to>
                                    </p:set>
                                    <p:anim calcmode="discrete" valueType="clr">
                                      <p:cBhvr override="childStyle">
                                        <p:cTn id="23" dur="80"/>
                                        <p:tgtEl>
                                          <p:spTgt spid="13619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36196"/>
                                        </p:tgtEl>
                                        <p:attrNameLst>
                                          <p:attrName>fillcolor</p:attrName>
                                        </p:attrNameLst>
                                      </p:cBhvr>
                                      <p:tavLst>
                                        <p:tav tm="0">
                                          <p:val>
                                            <p:clrVal>
                                              <a:schemeClr val="accent2"/>
                                            </p:clrVal>
                                          </p:val>
                                        </p:tav>
                                        <p:tav tm="50000">
                                          <p:val>
                                            <p:clrVal>
                                              <a:schemeClr val="hlink"/>
                                            </p:clrVal>
                                          </p:val>
                                        </p:tav>
                                      </p:tavLst>
                                    </p:anim>
                                    <p:set>
                                      <p:cBhvr>
                                        <p:cTn id="25" dur="80"/>
                                        <p:tgtEl>
                                          <p:spTgt spid="1361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5" descr="bv30149"/>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338748" y="-171400"/>
            <a:ext cx="9735284" cy="7211656"/>
          </a:xfrm>
          <a:noFill/>
        </p:spPr>
      </p:pic>
      <p:sp>
        <p:nvSpPr>
          <p:cNvPr id="161807" name="Text Box 15"/>
          <p:cNvSpPr txBox="1">
            <a:spLocks noChangeArrowheads="1"/>
          </p:cNvSpPr>
          <p:nvPr/>
        </p:nvSpPr>
        <p:spPr bwMode="auto">
          <a:xfrm>
            <a:off x="4722204" y="1824776"/>
            <a:ext cx="3810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0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rPr>
              <a:t>محتويات الكتابة</a:t>
            </a:r>
            <a:endParaRPr kumimoji="0" lang="en-US" sz="28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endParaRPr>
          </a:p>
        </p:txBody>
      </p:sp>
      <p:sp>
        <p:nvSpPr>
          <p:cNvPr id="161808" name="Text Box 16"/>
          <p:cNvSpPr txBox="1">
            <a:spLocks noChangeArrowheads="1"/>
          </p:cNvSpPr>
          <p:nvPr/>
        </p:nvSpPr>
        <p:spPr bwMode="auto">
          <a:xfrm>
            <a:off x="434928" y="1824776"/>
            <a:ext cx="3091132"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rPr>
              <a:t>نمط الكتابة</a:t>
            </a:r>
            <a:endParaRPr kumimoji="0" lang="en-US"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endParaRPr>
          </a:p>
        </p:txBody>
      </p:sp>
      <p:sp>
        <p:nvSpPr>
          <p:cNvPr id="102404" name="Text Box 20"/>
          <p:cNvSpPr txBox="1">
            <a:spLocks noChangeArrowheads="1"/>
          </p:cNvSpPr>
          <p:nvPr/>
        </p:nvSpPr>
        <p:spPr bwMode="auto">
          <a:xfrm>
            <a:off x="8001000" y="188640"/>
            <a:ext cx="7620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200" b="1" i="1"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rPr>
              <a:t>351</a:t>
            </a:r>
            <a:endParaRPr kumimoji="0" lang="en-US" sz="2200" b="1" i="1"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endParaRPr>
          </a:p>
        </p:txBody>
      </p:sp>
      <p:sp>
        <p:nvSpPr>
          <p:cNvPr id="161821" name="WordArt 29"/>
          <p:cNvSpPr>
            <a:spLocks noChangeArrowheads="1" noChangeShapeType="1" noTextEdit="1"/>
          </p:cNvSpPr>
          <p:nvPr/>
        </p:nvSpPr>
        <p:spPr bwMode="auto">
          <a:xfrm>
            <a:off x="667072" y="1068948"/>
            <a:ext cx="6629400" cy="962025"/>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5400" b="1" i="1" u="none" strike="noStrike" kern="10" cap="none" spc="0" normalizeH="0" baseline="0" noProof="0" dirty="0">
                <a:ln w="9525">
                  <a:solidFill>
                    <a:srgbClr val="000000"/>
                  </a:solidFill>
                  <a:round/>
                  <a:headEnd/>
                  <a:tailEnd/>
                </a:ln>
                <a:solidFill>
                  <a:srgbClr val="FFFFFF"/>
                </a:solidFill>
                <a:effectLst/>
                <a:uLnTx/>
                <a:uFillTx/>
                <a:latin typeface="Arial Black"/>
                <a:ea typeface="Arial Black"/>
                <a:cs typeface="Arial Black"/>
              </a:rPr>
              <a:t>الحكمة </a:t>
            </a:r>
            <a:r>
              <a:rPr kumimoji="0" lang="ar-JO" sz="5400" b="1" i="1" u="none" strike="noStrike" kern="10" cap="none" spc="0" normalizeH="0" baseline="0" noProof="0" dirty="0">
                <a:ln w="9525">
                  <a:solidFill>
                    <a:srgbClr val="000000"/>
                  </a:solidFill>
                  <a:round/>
                  <a:headEnd/>
                  <a:tailEnd/>
                </a:ln>
                <a:solidFill>
                  <a:srgbClr val="FFFF00"/>
                </a:solidFill>
                <a:effectLst/>
                <a:uLnTx/>
                <a:uFillTx/>
                <a:latin typeface="Arial Black"/>
                <a:ea typeface="Arial Black"/>
                <a:cs typeface="Arial Black"/>
              </a:rPr>
              <a:t>مقابل الشعر</a:t>
            </a:r>
            <a:endParaRPr kumimoji="0" lang="en-US" sz="5400" b="1" i="1" u="none" strike="noStrike" kern="10" cap="none" spc="0" normalizeH="0" baseline="0" noProof="0" dirty="0">
              <a:ln w="9525">
                <a:solidFill>
                  <a:srgbClr val="000000"/>
                </a:solidFill>
                <a:round/>
                <a:headEnd/>
                <a:tailEnd/>
              </a:ln>
              <a:solidFill>
                <a:srgbClr val="FFFF00"/>
              </a:solidFill>
              <a:effectLst/>
              <a:uLnTx/>
              <a:uFillTx/>
              <a:latin typeface="Arial Black"/>
              <a:ea typeface="Arial Black"/>
              <a:cs typeface="Arial Black"/>
            </a:endParaRPr>
          </a:p>
        </p:txBody>
      </p:sp>
      <p:sp>
        <p:nvSpPr>
          <p:cNvPr id="161823" name="AutoShape 31"/>
          <p:cNvSpPr>
            <a:spLocks noChangeArrowheads="1"/>
          </p:cNvSpPr>
          <p:nvPr/>
        </p:nvSpPr>
        <p:spPr bwMode="auto">
          <a:xfrm rot="10800000">
            <a:off x="4096072" y="2031618"/>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161824" name="Text Box 32"/>
          <p:cNvSpPr txBox="1">
            <a:spLocks noChangeArrowheads="1"/>
          </p:cNvSpPr>
          <p:nvPr/>
        </p:nvSpPr>
        <p:spPr bwMode="auto">
          <a:xfrm>
            <a:off x="4722204" y="2597752"/>
            <a:ext cx="3810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0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rPr>
              <a:t>مبدأ نعيش بموجبه</a:t>
            </a:r>
            <a:endParaRPr kumimoji="0" lang="en-US" sz="28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endParaRPr>
          </a:p>
        </p:txBody>
      </p:sp>
      <p:sp>
        <p:nvSpPr>
          <p:cNvPr id="161825" name="Text Box 33"/>
          <p:cNvSpPr txBox="1">
            <a:spLocks noChangeArrowheads="1"/>
          </p:cNvSpPr>
          <p:nvPr/>
        </p:nvSpPr>
        <p:spPr bwMode="auto">
          <a:xfrm>
            <a:off x="-283940" y="2597752"/>
            <a:ext cx="3810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rPr>
              <a:t>تكرار الفكرة</a:t>
            </a:r>
            <a:endParaRPr kumimoji="0" lang="en-US"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endParaRPr>
          </a:p>
        </p:txBody>
      </p:sp>
      <p:sp>
        <p:nvSpPr>
          <p:cNvPr id="161826" name="AutoShape 34"/>
          <p:cNvSpPr>
            <a:spLocks noChangeArrowheads="1"/>
          </p:cNvSpPr>
          <p:nvPr/>
        </p:nvSpPr>
        <p:spPr bwMode="auto">
          <a:xfrm rot="10800000">
            <a:off x="4096072" y="2839656"/>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161827" name="Text Box 35"/>
          <p:cNvSpPr txBox="1">
            <a:spLocks noChangeArrowheads="1"/>
          </p:cNvSpPr>
          <p:nvPr/>
        </p:nvSpPr>
        <p:spPr bwMode="auto">
          <a:xfrm>
            <a:off x="4722204" y="3277433"/>
            <a:ext cx="3810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ar-JO" sz="3000" dirty="0">
                <a:solidFill>
                  <a:srgbClr val="FFFFFF"/>
                </a:solidFill>
                <a:latin typeface="Times New Roman" charset="0"/>
                <a:cs typeface="Times New Roman" charset="0"/>
              </a:rPr>
              <a:t>المنطق (الحجة، الذكاء، الفكر)</a:t>
            </a:r>
            <a:endParaRPr kumimoji="0" lang="en-US" sz="28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endParaRPr>
          </a:p>
        </p:txBody>
      </p:sp>
      <p:sp>
        <p:nvSpPr>
          <p:cNvPr id="161828" name="Text Box 36"/>
          <p:cNvSpPr txBox="1">
            <a:spLocks noChangeArrowheads="1"/>
          </p:cNvSpPr>
          <p:nvPr/>
        </p:nvSpPr>
        <p:spPr bwMode="auto">
          <a:xfrm>
            <a:off x="75494" y="3510627"/>
            <a:ext cx="3450566"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rPr>
              <a:t>الكائن كاملاً</a:t>
            </a:r>
            <a:endParaRPr kumimoji="0" lang="en-US"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endParaRPr>
          </a:p>
        </p:txBody>
      </p:sp>
      <p:sp>
        <p:nvSpPr>
          <p:cNvPr id="161829" name="AutoShape 37"/>
          <p:cNvSpPr>
            <a:spLocks noChangeArrowheads="1"/>
          </p:cNvSpPr>
          <p:nvPr/>
        </p:nvSpPr>
        <p:spPr bwMode="auto">
          <a:xfrm rot="10800000">
            <a:off x="4096072" y="3636639"/>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161830" name="Text Box 38"/>
          <p:cNvSpPr txBox="1">
            <a:spLocks noChangeArrowheads="1"/>
          </p:cNvSpPr>
          <p:nvPr/>
        </p:nvSpPr>
        <p:spPr bwMode="auto">
          <a:xfrm>
            <a:off x="4722204" y="4667863"/>
            <a:ext cx="38100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0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rPr>
              <a:t>أيوب، أمثال، جامعة</a:t>
            </a:r>
            <a:endParaRPr kumimoji="0" lang="en-US" sz="30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endParaRPr>
          </a:p>
        </p:txBody>
      </p:sp>
      <p:sp>
        <p:nvSpPr>
          <p:cNvPr id="161831" name="Text Box 39"/>
          <p:cNvSpPr txBox="1">
            <a:spLocks noChangeArrowheads="1"/>
          </p:cNvSpPr>
          <p:nvPr/>
        </p:nvSpPr>
        <p:spPr bwMode="auto">
          <a:xfrm>
            <a:off x="194964" y="4437031"/>
            <a:ext cx="333109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lang="ar-JO" sz="3000" i="1" dirty="0">
                <a:solidFill>
                  <a:srgbClr val="FFFF00"/>
                </a:solidFill>
                <a:latin typeface="Times New Roman" charset="0"/>
                <a:cs typeface="Times New Roman" charset="0"/>
              </a:rPr>
              <a:t>أيوب، أمثال، جامعة، مزامير، نشيد الأنشاد</a:t>
            </a:r>
            <a:endParaRPr kumimoji="0" lang="en-US"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endParaRPr>
          </a:p>
        </p:txBody>
      </p:sp>
      <p:sp>
        <p:nvSpPr>
          <p:cNvPr id="161832" name="AutoShape 40"/>
          <p:cNvSpPr>
            <a:spLocks noChangeArrowheads="1"/>
          </p:cNvSpPr>
          <p:nvPr/>
        </p:nvSpPr>
        <p:spPr bwMode="auto">
          <a:xfrm rot="10800000">
            <a:off x="4096072" y="4788767"/>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161833" name="Text Box 41"/>
          <p:cNvSpPr txBox="1">
            <a:spLocks noChangeArrowheads="1"/>
          </p:cNvSpPr>
          <p:nvPr/>
        </p:nvSpPr>
        <p:spPr bwMode="auto">
          <a:xfrm>
            <a:off x="4740932" y="5543905"/>
            <a:ext cx="3810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0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rPr>
              <a:t>صنف أصغر </a:t>
            </a:r>
            <a:r>
              <a:rPr kumimoji="0" lang="ar-JO" sz="3000" b="1" i="0" u="none" strike="noStrike" kern="1200" cap="none" spc="0" normalizeH="0" noProof="0" dirty="0">
                <a:ln>
                  <a:noFill/>
                </a:ln>
                <a:solidFill>
                  <a:srgbClr val="FFFFFF"/>
                </a:solidFill>
                <a:effectLst/>
                <a:uLnTx/>
                <a:uFillTx/>
                <a:latin typeface="Times New Roman" charset="0"/>
                <a:ea typeface="ＭＳ Ｐゴシック" charset="0"/>
                <a:cs typeface="Times New Roman" charset="0"/>
              </a:rPr>
              <a:t>          </a:t>
            </a:r>
            <a:r>
              <a:rPr kumimoji="0" lang="en-US" sz="30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rPr>
              <a:t>(</a:t>
            </a:r>
            <a:r>
              <a:rPr kumimoji="0" lang="ar-JO" sz="30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rPr>
              <a:t>مجموعة فرعية</a:t>
            </a:r>
            <a:r>
              <a:rPr kumimoji="0" lang="en-US" sz="3000" b="1" i="0" u="none" strike="noStrike" kern="1200" cap="none" spc="0" normalizeH="0" baseline="0" noProof="0" dirty="0">
                <a:ln>
                  <a:noFill/>
                </a:ln>
                <a:solidFill>
                  <a:srgbClr val="FFFFFF"/>
                </a:solidFill>
                <a:effectLst/>
                <a:uLnTx/>
                <a:uFillTx/>
                <a:latin typeface="Times New Roman" charset="0"/>
                <a:ea typeface="ＭＳ Ｐゴシック" charset="0"/>
                <a:cs typeface="Times New Roman" charset="0"/>
              </a:rPr>
              <a:t>)</a:t>
            </a:r>
          </a:p>
        </p:txBody>
      </p:sp>
      <p:sp>
        <p:nvSpPr>
          <p:cNvPr id="161834" name="Text Box 42"/>
          <p:cNvSpPr txBox="1">
            <a:spLocks noChangeArrowheads="1"/>
          </p:cNvSpPr>
          <p:nvPr/>
        </p:nvSpPr>
        <p:spPr bwMode="auto">
          <a:xfrm>
            <a:off x="75494" y="5777099"/>
            <a:ext cx="3450566"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rPr>
              <a:t>صنف أكبر</a:t>
            </a:r>
            <a:endParaRPr kumimoji="0" lang="en-US" sz="3000" b="1" i="1" u="none" strike="noStrike" kern="1200" cap="none" spc="0" normalizeH="0" baseline="0" noProof="0" dirty="0">
              <a:ln>
                <a:noFill/>
              </a:ln>
              <a:solidFill>
                <a:srgbClr val="FFFF00"/>
              </a:solidFill>
              <a:effectLst/>
              <a:uLnTx/>
              <a:uFillTx/>
              <a:latin typeface="Times New Roman" charset="0"/>
              <a:ea typeface="ＭＳ Ｐゴシック" charset="0"/>
              <a:cs typeface="Times New Roman" charset="0"/>
            </a:endParaRPr>
          </a:p>
        </p:txBody>
      </p:sp>
      <p:sp>
        <p:nvSpPr>
          <p:cNvPr id="161835" name="AutoShape 43"/>
          <p:cNvSpPr>
            <a:spLocks noChangeArrowheads="1"/>
          </p:cNvSpPr>
          <p:nvPr/>
        </p:nvSpPr>
        <p:spPr bwMode="auto">
          <a:xfrm rot="10800000">
            <a:off x="4114800" y="5975536"/>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endParaRPr>
          </a:p>
        </p:txBody>
      </p:sp>
    </p:spTree>
    <p:extLst>
      <p:ext uri="{BB962C8B-B14F-4D97-AF65-F5344CB8AC3E}">
        <p14:creationId xmlns:p14="http://schemas.microsoft.com/office/powerpoint/2010/main" val="3152077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1821"/>
                                        </p:tgtEl>
                                        <p:attrNameLst>
                                          <p:attrName>style.visibility</p:attrName>
                                        </p:attrNameLst>
                                      </p:cBhvr>
                                      <p:to>
                                        <p:strVal val="visible"/>
                                      </p:to>
                                    </p:set>
                                    <p:anim calcmode="lin" valueType="num">
                                      <p:cBhvr>
                                        <p:cTn id="7" dur="500" fill="hold"/>
                                        <p:tgtEl>
                                          <p:spTgt spid="161821"/>
                                        </p:tgtEl>
                                        <p:attrNameLst>
                                          <p:attrName>ppt_w</p:attrName>
                                        </p:attrNameLst>
                                      </p:cBhvr>
                                      <p:tavLst>
                                        <p:tav tm="0">
                                          <p:val>
                                            <p:fltVal val="0"/>
                                          </p:val>
                                        </p:tav>
                                        <p:tav tm="100000">
                                          <p:val>
                                            <p:strVal val="#ppt_w"/>
                                          </p:val>
                                        </p:tav>
                                      </p:tavLst>
                                    </p:anim>
                                    <p:anim calcmode="lin" valueType="num">
                                      <p:cBhvr>
                                        <p:cTn id="8" dur="500" fill="hold"/>
                                        <p:tgtEl>
                                          <p:spTgt spid="16182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1807"/>
                                        </p:tgtEl>
                                        <p:attrNameLst>
                                          <p:attrName>style.visibility</p:attrName>
                                        </p:attrNameLst>
                                      </p:cBhvr>
                                      <p:to>
                                        <p:strVal val="visible"/>
                                      </p:to>
                                    </p:set>
                                    <p:animEffect transition="in" filter="fade">
                                      <p:cBhvr>
                                        <p:cTn id="13" dur="2000"/>
                                        <p:tgtEl>
                                          <p:spTgt spid="1618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61823"/>
                                        </p:tgtEl>
                                        <p:attrNameLst>
                                          <p:attrName>style.visibility</p:attrName>
                                        </p:attrNameLst>
                                      </p:cBhvr>
                                      <p:to>
                                        <p:strVal val="visible"/>
                                      </p:to>
                                    </p:set>
                                    <p:animEffect transition="in" filter="checkerboard(across)">
                                      <p:cBhvr>
                                        <p:cTn id="18" dur="500"/>
                                        <p:tgtEl>
                                          <p:spTgt spid="16182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61808"/>
                                        </p:tgtEl>
                                        <p:attrNameLst>
                                          <p:attrName>style.visibility</p:attrName>
                                        </p:attrNameLst>
                                      </p:cBhvr>
                                      <p:to>
                                        <p:strVal val="visible"/>
                                      </p:to>
                                    </p:set>
                                    <p:animEffect transition="in" filter="checkerboard(across)">
                                      <p:cBhvr>
                                        <p:cTn id="21" dur="500"/>
                                        <p:tgtEl>
                                          <p:spTgt spid="1618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1824"/>
                                        </p:tgtEl>
                                        <p:attrNameLst>
                                          <p:attrName>style.visibility</p:attrName>
                                        </p:attrNameLst>
                                      </p:cBhvr>
                                      <p:to>
                                        <p:strVal val="visible"/>
                                      </p:to>
                                    </p:set>
                                    <p:animEffect transition="in" filter="fade">
                                      <p:cBhvr>
                                        <p:cTn id="26" dur="2000"/>
                                        <p:tgtEl>
                                          <p:spTgt spid="1618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1826"/>
                                        </p:tgtEl>
                                        <p:attrNameLst>
                                          <p:attrName>style.visibility</p:attrName>
                                        </p:attrNameLst>
                                      </p:cBhvr>
                                      <p:to>
                                        <p:strVal val="visible"/>
                                      </p:to>
                                    </p:set>
                                    <p:animEffect transition="in" filter="checkerboard(across)">
                                      <p:cBhvr>
                                        <p:cTn id="31" dur="500"/>
                                        <p:tgtEl>
                                          <p:spTgt spid="16182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1825"/>
                                        </p:tgtEl>
                                        <p:attrNameLst>
                                          <p:attrName>style.visibility</p:attrName>
                                        </p:attrNameLst>
                                      </p:cBhvr>
                                      <p:to>
                                        <p:strVal val="visible"/>
                                      </p:to>
                                    </p:set>
                                    <p:animEffect transition="in" filter="checkerboard(across)">
                                      <p:cBhvr>
                                        <p:cTn id="34" dur="500"/>
                                        <p:tgtEl>
                                          <p:spTgt spid="1618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1827"/>
                                        </p:tgtEl>
                                        <p:attrNameLst>
                                          <p:attrName>style.visibility</p:attrName>
                                        </p:attrNameLst>
                                      </p:cBhvr>
                                      <p:to>
                                        <p:strVal val="visible"/>
                                      </p:to>
                                    </p:set>
                                    <p:animEffect transition="in" filter="fade">
                                      <p:cBhvr>
                                        <p:cTn id="39" dur="2000"/>
                                        <p:tgtEl>
                                          <p:spTgt spid="16182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61829"/>
                                        </p:tgtEl>
                                        <p:attrNameLst>
                                          <p:attrName>style.visibility</p:attrName>
                                        </p:attrNameLst>
                                      </p:cBhvr>
                                      <p:to>
                                        <p:strVal val="visible"/>
                                      </p:to>
                                    </p:set>
                                    <p:animEffect transition="in" filter="checkerboard(across)">
                                      <p:cBhvr>
                                        <p:cTn id="44" dur="500"/>
                                        <p:tgtEl>
                                          <p:spTgt spid="16182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61828"/>
                                        </p:tgtEl>
                                        <p:attrNameLst>
                                          <p:attrName>style.visibility</p:attrName>
                                        </p:attrNameLst>
                                      </p:cBhvr>
                                      <p:to>
                                        <p:strVal val="visible"/>
                                      </p:to>
                                    </p:set>
                                    <p:animEffect transition="in" filter="checkerboard(across)">
                                      <p:cBhvr>
                                        <p:cTn id="47" dur="500"/>
                                        <p:tgtEl>
                                          <p:spTgt spid="1618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1830"/>
                                        </p:tgtEl>
                                        <p:attrNameLst>
                                          <p:attrName>style.visibility</p:attrName>
                                        </p:attrNameLst>
                                      </p:cBhvr>
                                      <p:to>
                                        <p:strVal val="visible"/>
                                      </p:to>
                                    </p:set>
                                    <p:animEffect transition="in" filter="fade">
                                      <p:cBhvr>
                                        <p:cTn id="52" dur="2000"/>
                                        <p:tgtEl>
                                          <p:spTgt spid="1618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61832"/>
                                        </p:tgtEl>
                                        <p:attrNameLst>
                                          <p:attrName>style.visibility</p:attrName>
                                        </p:attrNameLst>
                                      </p:cBhvr>
                                      <p:to>
                                        <p:strVal val="visible"/>
                                      </p:to>
                                    </p:set>
                                    <p:animEffect transition="in" filter="checkerboard(across)">
                                      <p:cBhvr>
                                        <p:cTn id="57" dur="500"/>
                                        <p:tgtEl>
                                          <p:spTgt spid="16183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61831"/>
                                        </p:tgtEl>
                                        <p:attrNameLst>
                                          <p:attrName>style.visibility</p:attrName>
                                        </p:attrNameLst>
                                      </p:cBhvr>
                                      <p:to>
                                        <p:strVal val="visible"/>
                                      </p:to>
                                    </p:set>
                                    <p:animEffect transition="in" filter="checkerboard(across)">
                                      <p:cBhvr>
                                        <p:cTn id="60" dur="500"/>
                                        <p:tgtEl>
                                          <p:spTgt spid="16183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1833"/>
                                        </p:tgtEl>
                                        <p:attrNameLst>
                                          <p:attrName>style.visibility</p:attrName>
                                        </p:attrNameLst>
                                      </p:cBhvr>
                                      <p:to>
                                        <p:strVal val="visible"/>
                                      </p:to>
                                    </p:set>
                                    <p:animEffect transition="in" filter="fade">
                                      <p:cBhvr>
                                        <p:cTn id="65" dur="2000"/>
                                        <p:tgtEl>
                                          <p:spTgt spid="16183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61834"/>
                                        </p:tgtEl>
                                        <p:attrNameLst>
                                          <p:attrName>style.visibility</p:attrName>
                                        </p:attrNameLst>
                                      </p:cBhvr>
                                      <p:to>
                                        <p:strVal val="visible"/>
                                      </p:to>
                                    </p:set>
                                    <p:animEffect transition="in" filter="checkerboard(across)">
                                      <p:cBhvr>
                                        <p:cTn id="70" dur="500"/>
                                        <p:tgtEl>
                                          <p:spTgt spid="161834"/>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61835"/>
                                        </p:tgtEl>
                                        <p:attrNameLst>
                                          <p:attrName>style.visibility</p:attrName>
                                        </p:attrNameLst>
                                      </p:cBhvr>
                                      <p:to>
                                        <p:strVal val="visible"/>
                                      </p:to>
                                    </p:set>
                                    <p:animEffect transition="in" filter="checkerboard(across)">
                                      <p:cBhvr>
                                        <p:cTn id="73" dur="500"/>
                                        <p:tgtEl>
                                          <p:spTgt spid="161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7" grpId="0"/>
      <p:bldP spid="161808" grpId="0"/>
      <p:bldP spid="161823" grpId="0" animBg="1"/>
      <p:bldP spid="161824" grpId="0"/>
      <p:bldP spid="161825" grpId="0"/>
      <p:bldP spid="161826" grpId="0" animBg="1"/>
      <p:bldP spid="161827" grpId="0"/>
      <p:bldP spid="161828" grpId="0"/>
      <p:bldP spid="161829" grpId="0" animBg="1"/>
      <p:bldP spid="161830" grpId="0"/>
      <p:bldP spid="161831" grpId="0"/>
      <p:bldP spid="161832" grpId="0" animBg="1"/>
      <p:bldP spid="161833" grpId="0"/>
      <p:bldP spid="161834" grpId="0"/>
      <p:bldP spid="1618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7697" name="Picture 13" descr="41"/>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2" name="Title 1"/>
          <p:cNvSpPr>
            <a:spLocks noGrp="1"/>
          </p:cNvSpPr>
          <p:nvPr>
            <p:ph type="title" idx="4294967295"/>
          </p:nvPr>
        </p:nvSpPr>
        <p:spPr>
          <a:xfrm>
            <a:off x="72008" y="2852936"/>
            <a:ext cx="1979712" cy="3917486"/>
          </a:xfrm>
        </p:spPr>
        <p:txBody>
          <a:bodyPr/>
          <a:lstStyle/>
          <a:p>
            <a:pPr>
              <a:defRPr/>
            </a:pPr>
            <a:r>
              <a:rPr lang="ar-JO" sz="3600" b="1" dirty="0">
                <a:solidFill>
                  <a:srgbClr val="FFFFFF"/>
                </a:solidFill>
                <a:effectLst>
                  <a:glow rad="177800">
                    <a:schemeClr val="tx1"/>
                  </a:glow>
                </a:effectLst>
              </a:rPr>
              <a:t>السير       عبر   الأسفار الشعرية</a:t>
            </a:r>
            <a:endParaRPr lang="en-US" sz="3600" b="1" dirty="0">
              <a:solidFill>
                <a:srgbClr val="FFFFFF"/>
              </a:solidFill>
              <a:effectLst>
                <a:glow rad="177800">
                  <a:schemeClr val="tx1"/>
                </a:glow>
              </a:effectLst>
            </a:endParaRPr>
          </a:p>
        </p:txBody>
      </p:sp>
      <p:sp>
        <p:nvSpPr>
          <p:cNvPr id="6" name="Text Box 2"/>
          <p:cNvSpPr txBox="1">
            <a:spLocks noChangeArrowheads="1"/>
          </p:cNvSpPr>
          <p:nvPr/>
        </p:nvSpPr>
        <p:spPr bwMode="auto">
          <a:xfrm>
            <a:off x="8382000" y="0"/>
            <a:ext cx="762000" cy="404813"/>
          </a:xfrm>
          <a:prstGeom prst="rect">
            <a:avLst/>
          </a:prstGeom>
          <a:solidFill>
            <a:schemeClr val="tx1"/>
          </a:solidFill>
          <a:ln w="12700" cap="sq">
            <a:noFill/>
            <a:miter lim="800000"/>
            <a:headEnd type="none" w="sm" len="sm"/>
            <a:tailEnd type="none" w="sm" len="sm"/>
          </a:ln>
          <a:effectLst/>
        </p:spPr>
        <p:txBody>
          <a:bodyPr anchor="ctr"/>
          <a:lstStyle>
            <a:lvl1pPr eaLnBrk="0" hangingPunct="0">
              <a:defRPr sz="2000">
                <a:solidFill>
                  <a:srgbClr val="000000"/>
                </a:solidFill>
                <a:latin typeface="Arial Narrow" charset="0"/>
                <a:ea typeface="ＭＳ Ｐゴシック" charset="0"/>
                <a:cs typeface="Times New Roman" charset="0"/>
              </a:defRPr>
            </a:lvl1pPr>
            <a:lvl2pPr marL="37931725" indent="-37474525" eaLnBrk="0" hangingPunct="0">
              <a:defRPr sz="2000">
                <a:solidFill>
                  <a:srgbClr val="000000"/>
                </a:solidFill>
                <a:latin typeface="Arial Narrow" charset="0"/>
                <a:ea typeface="Times New Roman" charset="0"/>
                <a:cs typeface="Times New Roman" charset="0"/>
              </a:defRPr>
            </a:lvl2pPr>
            <a:lvl3pPr eaLnBrk="0" hangingPunct="0">
              <a:defRPr sz="2000">
                <a:solidFill>
                  <a:srgbClr val="000000"/>
                </a:solidFill>
                <a:latin typeface="Arial Narrow" charset="0"/>
                <a:ea typeface="Times New Roman" charset="0"/>
                <a:cs typeface="Times New Roman" charset="0"/>
              </a:defRPr>
            </a:lvl3pPr>
            <a:lvl4pPr eaLnBrk="0" hangingPunct="0">
              <a:defRPr sz="2000">
                <a:solidFill>
                  <a:srgbClr val="000000"/>
                </a:solidFill>
                <a:latin typeface="Arial Narrow" charset="0"/>
                <a:ea typeface="Times New Roman" charset="0"/>
                <a:cs typeface="Times New Roman" charset="0"/>
              </a:defRPr>
            </a:lvl4pPr>
            <a:lvl5pPr eaLnBrk="0" hangingPunct="0">
              <a:defRPr sz="2000">
                <a:solidFill>
                  <a:srgbClr val="000000"/>
                </a:solidFill>
                <a:latin typeface="Arial Narrow" charset="0"/>
                <a:ea typeface="Times New Roman" charset="0"/>
                <a:cs typeface="Times New Roman" charset="0"/>
              </a:defRPr>
            </a:lvl5pPr>
            <a:lvl6pPr marL="4572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6pPr>
            <a:lvl7pPr marL="9144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7pPr>
            <a:lvl8pPr marL="13716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8pPr>
            <a:lvl9pPr marL="18288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355</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grpSp>
        <p:nvGrpSpPr>
          <p:cNvPr id="5" name="Group 4"/>
          <p:cNvGrpSpPr>
            <a:grpSpLocks/>
          </p:cNvGrpSpPr>
          <p:nvPr/>
        </p:nvGrpSpPr>
        <p:grpSpPr bwMode="auto">
          <a:xfrm>
            <a:off x="2339975" y="5127625"/>
            <a:ext cx="4535488" cy="1685925"/>
            <a:chOff x="1979712" y="5128138"/>
            <a:chExt cx="4536504" cy="1685238"/>
          </a:xfrm>
        </p:grpSpPr>
        <p:sp>
          <p:nvSpPr>
            <p:cNvPr id="797725" name="Up Arrow 12"/>
            <p:cNvSpPr>
              <a:spLocks noChangeArrowheads="1"/>
            </p:cNvSpPr>
            <p:nvPr/>
          </p:nvSpPr>
          <p:spPr bwMode="auto">
            <a:xfrm>
              <a:off x="6084168"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797726" name="Up Arrow 3"/>
            <p:cNvSpPr>
              <a:spLocks noChangeArrowheads="1"/>
            </p:cNvSpPr>
            <p:nvPr/>
          </p:nvSpPr>
          <p:spPr bwMode="auto">
            <a:xfrm>
              <a:off x="1979712"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797727" name="Rectangle 8"/>
            <p:cNvSpPr>
              <a:spLocks noChangeArrowheads="1"/>
            </p:cNvSpPr>
            <p:nvPr/>
          </p:nvSpPr>
          <p:spPr bwMode="auto">
            <a:xfrm>
              <a:off x="1979712" y="5661248"/>
              <a:ext cx="4499992" cy="1152128"/>
            </a:xfrm>
            <a:prstGeom prst="rect">
              <a:avLst/>
            </a:prstGeom>
            <a:solidFill>
              <a:srgbClr val="000099"/>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7"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 أيوب</a:t>
              </a: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a:t>
              </a: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السيادة </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11"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رؤية سيادة الله                                            تقودنا إلى العبادة</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14" name="Title 1"/>
            <p:cNvSpPr txBox="1">
              <a:spLocks/>
            </p:cNvSpPr>
            <p:nvPr/>
          </p:nvSpPr>
          <p:spPr bwMode="auto">
            <a:xfrm>
              <a:off x="2339752" y="5128138"/>
              <a:ext cx="3816424"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أيوب 42: 2 قد علمت أنك تستطيع كل شيء و لا يعسر عليك أمر</a:t>
              </a:r>
              <a:endParaRPr kumimoji="0" lang="en-US"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grpSp>
      <p:grpSp>
        <p:nvGrpSpPr>
          <p:cNvPr id="16" name="Group 15"/>
          <p:cNvGrpSpPr>
            <a:grpSpLocks/>
          </p:cNvGrpSpPr>
          <p:nvPr/>
        </p:nvGrpSpPr>
        <p:grpSpPr bwMode="auto">
          <a:xfrm>
            <a:off x="2339975" y="3429000"/>
            <a:ext cx="4535488" cy="1757363"/>
            <a:chOff x="1979712" y="5056130"/>
            <a:chExt cx="4536504" cy="1757246"/>
          </a:xfrm>
        </p:grpSpPr>
        <p:sp>
          <p:nvSpPr>
            <p:cNvPr id="797719" name="Up Arrow 16"/>
            <p:cNvSpPr>
              <a:spLocks noChangeArrowheads="1"/>
            </p:cNvSpPr>
            <p:nvPr/>
          </p:nvSpPr>
          <p:spPr bwMode="auto">
            <a:xfrm>
              <a:off x="6084168"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797720" name="Up Arrow 17"/>
            <p:cNvSpPr>
              <a:spLocks noChangeArrowheads="1"/>
            </p:cNvSpPr>
            <p:nvPr/>
          </p:nvSpPr>
          <p:spPr bwMode="auto">
            <a:xfrm>
              <a:off x="1979712"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797721" name="Rectangle 18"/>
            <p:cNvSpPr>
              <a:spLocks noChangeArrowheads="1"/>
            </p:cNvSpPr>
            <p:nvPr/>
          </p:nvSpPr>
          <p:spPr bwMode="auto">
            <a:xfrm>
              <a:off x="1979712" y="5661248"/>
              <a:ext cx="4499992" cy="1152128"/>
            </a:xfrm>
            <a:prstGeom prst="rect">
              <a:avLst/>
            </a:prstGeom>
            <a:solidFill>
              <a:srgbClr val="660066"/>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20"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المزامير</a:t>
              </a: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 ..............</a:t>
              </a: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العبادة </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21"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تطور العبادة                                                مخافة الرب</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22" name="Title 1"/>
            <p:cNvSpPr txBox="1">
              <a:spLocks/>
            </p:cNvSpPr>
            <p:nvPr/>
          </p:nvSpPr>
          <p:spPr bwMode="auto">
            <a:xfrm>
              <a:off x="2339752" y="5056130"/>
              <a:ext cx="3816424"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مزمور 111: 10 رأس الحكمة مخافة الرب فطنة جيدة لكل عامليها تسبيحه قائم إلى الأبد</a:t>
              </a:r>
              <a:endParaRPr kumimoji="0" lang="en-US"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grpSp>
      <p:grpSp>
        <p:nvGrpSpPr>
          <p:cNvPr id="23" name="Group 22"/>
          <p:cNvGrpSpPr>
            <a:grpSpLocks/>
          </p:cNvGrpSpPr>
          <p:nvPr/>
        </p:nvGrpSpPr>
        <p:grpSpPr bwMode="auto">
          <a:xfrm>
            <a:off x="2338388" y="1663700"/>
            <a:ext cx="4502150" cy="1793875"/>
            <a:chOff x="1978467" y="5019568"/>
            <a:chExt cx="4501237" cy="1793808"/>
          </a:xfrm>
        </p:grpSpPr>
        <p:sp>
          <p:nvSpPr>
            <p:cNvPr id="797714" name="Up Arrow 23"/>
            <p:cNvSpPr>
              <a:spLocks noChangeArrowheads="1"/>
            </p:cNvSpPr>
            <p:nvPr/>
          </p:nvSpPr>
          <p:spPr bwMode="auto">
            <a:xfrm rot="1836303">
              <a:off x="6022066" y="5033586"/>
              <a:ext cx="432048" cy="722875"/>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797715" name="Up Arrow 24"/>
            <p:cNvSpPr>
              <a:spLocks noChangeArrowheads="1"/>
            </p:cNvSpPr>
            <p:nvPr/>
          </p:nvSpPr>
          <p:spPr bwMode="auto">
            <a:xfrm rot="-2177790">
              <a:off x="1978467" y="5019568"/>
              <a:ext cx="432048" cy="847922"/>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797716" name="Rectangle 25"/>
            <p:cNvSpPr>
              <a:spLocks noChangeArrowheads="1"/>
            </p:cNvSpPr>
            <p:nvPr/>
          </p:nvSpPr>
          <p:spPr bwMode="auto">
            <a:xfrm>
              <a:off x="1979712" y="5661248"/>
              <a:ext cx="4499992" cy="1152128"/>
            </a:xfrm>
            <a:prstGeom prst="rect">
              <a:avLst/>
            </a:prstGeom>
            <a:solidFill>
              <a:srgbClr val="006600"/>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27"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 الأمثال</a:t>
              </a: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a:t>
              </a: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 الحكمة </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28"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مخافة الرب                                                   هي بدء الحكمة</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grpSp>
      <p:grpSp>
        <p:nvGrpSpPr>
          <p:cNvPr id="30" name="Group 29"/>
          <p:cNvGrpSpPr>
            <a:grpSpLocks/>
          </p:cNvGrpSpPr>
          <p:nvPr/>
        </p:nvGrpSpPr>
        <p:grpSpPr bwMode="auto">
          <a:xfrm>
            <a:off x="34925" y="506413"/>
            <a:ext cx="4500563" cy="2201862"/>
            <a:chOff x="1979712" y="5661248"/>
            <a:chExt cx="4499992" cy="2203194"/>
          </a:xfrm>
        </p:grpSpPr>
        <p:sp>
          <p:nvSpPr>
            <p:cNvPr id="33" name="Rectangle 32"/>
            <p:cNvSpPr/>
            <p:nvPr/>
          </p:nvSpPr>
          <p:spPr bwMode="auto">
            <a:xfrm>
              <a:off x="1979712" y="5661248"/>
              <a:ext cx="4499992" cy="1151633"/>
            </a:xfrm>
            <a:prstGeom prst="rect">
              <a:avLst/>
            </a:prstGeom>
            <a:solidFill>
              <a:schemeClr val="accent5">
                <a:lumMod val="25000"/>
              </a:schemeClr>
            </a:solidFill>
            <a:ln w="28575" cap="flat" cmpd="sng" algn="ctr">
              <a:solidFill>
                <a:schemeClr val="bg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Arial" charset="0"/>
                <a:cs typeface="Arial" charset="0"/>
              </a:endParaRPr>
            </a:p>
          </p:txBody>
        </p:sp>
        <p:sp>
          <p:nvSpPr>
            <p:cNvPr id="34"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 الجامعة</a:t>
              </a: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a:t>
              </a: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 الباطل </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35"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تستطيع الحكمة التغلب                                      على الحياة الباطلة</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36" name="Title 1"/>
            <p:cNvSpPr txBox="1">
              <a:spLocks/>
            </p:cNvSpPr>
            <p:nvPr/>
          </p:nvSpPr>
          <p:spPr bwMode="auto">
            <a:xfrm>
              <a:off x="2123728" y="6928338"/>
              <a:ext cx="2088232"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أمثال 31: 30 الحسن غش و الجمال باطل أما المرأة المتقية الرب فهي تمدح</a:t>
              </a:r>
              <a:endParaRPr kumimoji="0" lang="en-US"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grpSp>
      <p:grpSp>
        <p:nvGrpSpPr>
          <p:cNvPr id="37" name="Group 36"/>
          <p:cNvGrpSpPr>
            <a:grpSpLocks/>
          </p:cNvGrpSpPr>
          <p:nvPr/>
        </p:nvGrpSpPr>
        <p:grpSpPr bwMode="auto">
          <a:xfrm>
            <a:off x="4643438" y="506413"/>
            <a:ext cx="4500562" cy="2346325"/>
            <a:chOff x="1979712" y="5661248"/>
            <a:chExt cx="4499992" cy="2347210"/>
          </a:xfrm>
        </p:grpSpPr>
        <p:sp>
          <p:nvSpPr>
            <p:cNvPr id="797706" name="Rectangle 37"/>
            <p:cNvSpPr>
              <a:spLocks noChangeArrowheads="1"/>
            </p:cNvSpPr>
            <p:nvPr/>
          </p:nvSpPr>
          <p:spPr bwMode="auto">
            <a:xfrm>
              <a:off x="1979712" y="5661248"/>
              <a:ext cx="4499992" cy="1152128"/>
            </a:xfrm>
            <a:prstGeom prst="rect">
              <a:avLst/>
            </a:prstGeom>
            <a:solidFill>
              <a:srgbClr val="FF0000"/>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39"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نشيد .... الحب في الزواج</a:t>
              </a:r>
              <a:endPar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40"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تستطيع الحكمة المحافظة                                  على الزواج النقي</a:t>
              </a:r>
              <a:endPar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
          <p:nvSpPr>
            <p:cNvPr id="41" name="Title 1"/>
            <p:cNvSpPr txBox="1">
              <a:spLocks/>
            </p:cNvSpPr>
            <p:nvPr/>
          </p:nvSpPr>
          <p:spPr bwMode="auto">
            <a:xfrm>
              <a:off x="4427984" y="6899284"/>
              <a:ext cx="1872208" cy="1109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أمثال 5: 18 ليكن ينبوعك مباركاً و افرح بامرأة شبابك</a:t>
              </a:r>
              <a:endParaRPr kumimoji="0" lang="en-US"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grpSp>
      <p:sp>
        <p:nvSpPr>
          <p:cNvPr id="42" name="Title 1"/>
          <p:cNvSpPr txBox="1">
            <a:spLocks/>
          </p:cNvSpPr>
          <p:nvPr/>
        </p:nvSpPr>
        <p:spPr bwMode="auto">
          <a:xfrm>
            <a:off x="7092280" y="5517232"/>
            <a:ext cx="1979712" cy="1340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المصدر :</a:t>
            </a:r>
            <a:br>
              <a:rPr kumimoji="0" lang="en-US" sz="16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br>
            <a:r>
              <a:rPr kumimoji="0" lang="ar-JO" sz="16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السير عبر           الخدمات الكتابية</a:t>
            </a:r>
            <a:endParaRPr kumimoji="0" lang="en-US" sz="16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endParaRPr>
          </a:p>
        </p:txBody>
      </p:sp>
    </p:spTree>
    <p:extLst>
      <p:ext uri="{BB962C8B-B14F-4D97-AF65-F5344CB8AC3E}">
        <p14:creationId xmlns:p14="http://schemas.microsoft.com/office/powerpoint/2010/main" val="3260545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6370"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3835400"/>
            <a:ext cx="9144000"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5812" y="5561657"/>
            <a:ext cx="9144000" cy="1296343"/>
          </a:xfrm>
          <a:effectLst>
            <a:outerShdw blurRad="63500" dist="35921" dir="2700000" algn="ctr" rotWithShape="0">
              <a:schemeClr val="tx2">
                <a:alpha val="74998"/>
              </a:schemeClr>
            </a:outerShdw>
          </a:effectLst>
        </p:spPr>
        <p:txBody>
          <a:bodyPr/>
          <a:lstStyle/>
          <a:p>
            <a:pPr>
              <a:defRPr/>
            </a:pPr>
            <a:r>
              <a:rPr lang="ar-JO" sz="6000" b="1" dirty="0">
                <a:effectLst>
                  <a:glow rad="127000">
                    <a:schemeClr val="tx1"/>
                  </a:glow>
                </a:effectLst>
                <a:latin typeface="Arial" panose="020B0604020202020204" pitchFamily="34" charset="0"/>
                <a:ea typeface="ＭＳ Ｐゴシック" charset="0"/>
                <a:cs typeface="Arial" panose="020B0604020202020204" pitchFamily="34" charset="0"/>
              </a:rPr>
              <a:t>الأسفار الشعرية في العهد القديم</a:t>
            </a:r>
            <a:endParaRPr lang="en-US" sz="60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6" name="Rectangle 2"/>
          <p:cNvSpPr txBox="1">
            <a:spLocks noChangeArrowheads="1"/>
          </p:cNvSpPr>
          <p:nvPr/>
        </p:nvSpPr>
        <p:spPr bwMode="auto">
          <a:xfrm>
            <a:off x="-30578" y="0"/>
            <a:ext cx="9144001" cy="40050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أيوب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تعاني</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المزامير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تصلي</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الأمثال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ترتبط</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نشيد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تحب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الجامعة : كيف </a:t>
            </a:r>
            <a:r>
              <a:rPr kumimoji="0" lang="ar-JO"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تعيش</a:t>
            </a:r>
            <a:endParaRPr kumimoji="0" lang="en-US" sz="4800" b="1" i="0" u="none" strike="noStrike" kern="120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926" y="14514"/>
            <a:ext cx="9144037" cy="762000"/>
          </a:xfrm>
          <a:solidFill>
            <a:srgbClr val="006600"/>
          </a:solidFill>
        </p:spPr>
        <p:txBody>
          <a:bodyPr/>
          <a:lstStyle/>
          <a:p>
            <a:pPr eaLnBrk="1" hangingPunct="1">
              <a:defRPr/>
            </a:pPr>
            <a:r>
              <a:rPr lang="ar-JO" sz="3600" kern="1200" dirty="0">
                <a:solidFill>
                  <a:srgbClr val="FFFFFF"/>
                </a:solidFill>
                <a:effectLst>
                  <a:outerShdw blurRad="38100" dist="38100" dir="2700000" algn="tl">
                    <a:srgbClr val="000000"/>
                  </a:outerShdw>
                </a:effectLst>
                <a:latin typeface="Arial" charset="0"/>
                <a:ea typeface="ＭＳ Ｐゴシック" charset="0"/>
              </a:rPr>
              <a:t>التباينات</a:t>
            </a:r>
            <a:endParaRPr lang="en-US" sz="3600" dirty="0">
              <a:effectLst>
                <a:outerShdw blurRad="38100" dist="38100" dir="2700000" algn="tl">
                  <a:srgbClr val="FFFFFF"/>
                </a:outerShdw>
              </a:effectLst>
              <a:latin typeface="Arial" charset="0"/>
              <a:ea typeface="ＭＳ Ｐゴシック" charset="0"/>
            </a:endParaRPr>
          </a:p>
        </p:txBody>
      </p:sp>
      <p:sp>
        <p:nvSpPr>
          <p:cNvPr id="27653" name="Text Box 5"/>
          <p:cNvSpPr txBox="1">
            <a:spLocks noChangeArrowheads="1"/>
          </p:cNvSpPr>
          <p:nvPr/>
        </p:nvSpPr>
        <p:spPr bwMode="auto">
          <a:xfrm>
            <a:off x="8064896" y="0"/>
            <a:ext cx="1115616" cy="46166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402ب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graphicFrame>
        <p:nvGraphicFramePr>
          <p:cNvPr id="5" name="Table 4"/>
          <p:cNvGraphicFramePr>
            <a:graphicFrameLocks noGrp="1"/>
          </p:cNvGraphicFramePr>
          <p:nvPr/>
        </p:nvGraphicFramePr>
        <p:xfrm>
          <a:off x="0" y="762000"/>
          <a:ext cx="9144000" cy="5618166"/>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94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3200" b="1" i="0" u="none" strike="noStrike" cap="none" normalizeH="0" baseline="0" dirty="0">
                          <a:ln>
                            <a:noFill/>
                          </a:ln>
                          <a:solidFill>
                            <a:srgbClr val="FFFFFF"/>
                          </a:solidFill>
                          <a:effectLst/>
                          <a:latin typeface="Arial" charset="0"/>
                          <a:ea typeface="ＭＳ Ｐゴシック" charset="0"/>
                          <a:cs typeface="Arial" charset="0"/>
                        </a:rPr>
                        <a:t>الأمثال</a:t>
                      </a:r>
                      <a:endParaRPr kumimoji="0" lang="en-US" sz="3200" b="1" i="0" u="none" strike="noStrike" cap="none" normalizeH="0" baseline="0" dirty="0">
                        <a:ln>
                          <a:noFill/>
                        </a:ln>
                        <a:solidFill>
                          <a:srgbClr val="FFFFFF"/>
                        </a:solidFill>
                        <a:effectLst/>
                        <a:latin typeface="Arial" charset="0"/>
                        <a:ea typeface="ＭＳ Ｐゴシック" charset="0"/>
                        <a:cs typeface="Arial" charset="0"/>
                      </a:endParaRPr>
                    </a:p>
                  </a:txBody>
                  <a:tcPr marT="45722" marB="45722"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3200" b="1" i="0" u="none" strike="noStrike" cap="none" normalizeH="0" baseline="0" dirty="0">
                          <a:ln>
                            <a:noFill/>
                          </a:ln>
                          <a:solidFill>
                            <a:srgbClr val="FFFFFF"/>
                          </a:solidFill>
                          <a:effectLst/>
                          <a:latin typeface="Arial" charset="0"/>
                          <a:ea typeface="ＭＳ Ｐゴシック" charset="0"/>
                          <a:cs typeface="Arial" charset="0"/>
                        </a:rPr>
                        <a:t>الجامعة</a:t>
                      </a:r>
                      <a:endParaRPr kumimoji="0" lang="en-US" sz="3200" b="1" i="0" u="none" strike="noStrike" cap="none" normalizeH="0" baseline="0" dirty="0">
                        <a:ln>
                          <a:noFill/>
                        </a:ln>
                        <a:solidFill>
                          <a:srgbClr val="FFFFFF"/>
                        </a:solidFill>
                        <a:effectLst/>
                        <a:latin typeface="Arial" charset="0"/>
                        <a:ea typeface="ＭＳ Ｐゴシック" charset="0"/>
                        <a:cs typeface="Arial" charset="0"/>
                      </a:endParaRPr>
                    </a:p>
                  </a:txBody>
                  <a:tcPr marT="45722" marB="45722"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تحديات الحياة</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معنى الحياة</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2727A2"/>
                    </a:solidFill>
                  </a:tcPr>
                </a:tc>
                <a:extLst>
                  <a:ext uri="{0D108BD9-81ED-4DB2-BD59-A6C34878D82A}">
                    <a16:rowId xmlns:a16="http://schemas.microsoft.com/office/drawing/2014/main" val="10001"/>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نصيحة عملية</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تأملات فلسفية</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2"/>
                  </a:ext>
                </a:extLst>
              </a:tr>
              <a:tr h="609599">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كيف نعيش لله</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لماذا نعيش لله</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3"/>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المثاليات</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الواقع</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4"/>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عدة</a:t>
                      </a:r>
                      <a:r>
                        <a:rPr lang="ar-JO" sz="2400" b="1" baseline="0" dirty="0">
                          <a:solidFill>
                            <a:srgbClr val="FFFFFF"/>
                          </a:solidFill>
                          <a:effectLst>
                            <a:glow rad="228600">
                              <a:schemeClr val="tx1">
                                <a:alpha val="75000"/>
                              </a:schemeClr>
                            </a:glow>
                          </a:effectLst>
                          <a:latin typeface="Arial"/>
                          <a:ea typeface="Times"/>
                          <a:cs typeface="Times New Roman"/>
                        </a:rPr>
                        <a:t> كتاب</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شهادة رجل واحد</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5"/>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الحكمة الإلهية فقط</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حكمة عالمية و إلهية</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6"/>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إيجابي</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سلبي</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7"/>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عام</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استثناءات</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8"/>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حالي</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أبدي</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9"/>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أبيض</a:t>
                      </a:r>
                      <a:r>
                        <a:rPr lang="ar-JO" sz="2400" b="1" baseline="0" dirty="0">
                          <a:solidFill>
                            <a:srgbClr val="FFFFFF"/>
                          </a:solidFill>
                          <a:effectLst>
                            <a:glow rad="228600">
                              <a:schemeClr val="tx1">
                                <a:alpha val="75000"/>
                              </a:schemeClr>
                            </a:glow>
                          </a:effectLst>
                          <a:latin typeface="Arial"/>
                          <a:ea typeface="Times"/>
                          <a:cs typeface="Times New Roman"/>
                        </a:rPr>
                        <a:t> و أسود</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مناطق رمادية</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10"/>
                  </a:ext>
                </a:extLst>
              </a:tr>
              <a:tr h="442913">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مدح الحكمة</a:t>
                      </a:r>
                      <a:endParaRPr lang="en-SG" sz="2400" b="1" dirty="0">
                        <a:solidFill>
                          <a:srgbClr val="FFFFFF"/>
                        </a:solidFill>
                        <a:effectLst>
                          <a:glow rad="228600">
                            <a:schemeClr val="tx1">
                              <a:alpha val="75000"/>
                            </a:schemeClr>
                          </a:glow>
                        </a:effectLst>
                        <a:latin typeface="Times"/>
                        <a:ea typeface="Times"/>
                        <a:cs typeface="Times New Roman"/>
                      </a:endParaRPr>
                    </a:p>
                  </a:txBody>
                  <a:tcPr marL="68580" marR="68580" marT="0" marB="0" anchor="ctr">
                    <a:lnL>
                      <a:noFill/>
                    </a:lnL>
                    <a:lnR>
                      <a:noFill/>
                    </a:lnR>
                    <a:lnT>
                      <a:noFill/>
                    </a:lnT>
                    <a:lnB>
                      <a:noFill/>
                    </a:lnB>
                    <a:lnTlToBr>
                      <a:noFill/>
                    </a:lnTlToBr>
                    <a:lnBlToTr>
                      <a:noFill/>
                    </a:lnBlToTr>
                    <a:solidFill>
                      <a:srgbClr val="2727A2"/>
                    </a:solidFill>
                  </a:tcPr>
                </a:tc>
                <a:tc>
                  <a:txBody>
                    <a:bodyPr/>
                    <a:lstStyle/>
                    <a:p>
                      <a:pPr algn="ctr">
                        <a:lnSpc>
                          <a:spcPct val="100000"/>
                        </a:lnSpc>
                        <a:spcAft>
                          <a:spcPts val="0"/>
                        </a:spcAft>
                      </a:pPr>
                      <a:r>
                        <a:rPr lang="ar-JO" sz="2400" b="1" dirty="0">
                          <a:solidFill>
                            <a:srgbClr val="FFFFFF"/>
                          </a:solidFill>
                          <a:effectLst>
                            <a:glow rad="228600">
                              <a:schemeClr val="tx1">
                                <a:alpha val="75000"/>
                              </a:schemeClr>
                            </a:glow>
                          </a:effectLst>
                          <a:latin typeface="Arial"/>
                          <a:ea typeface="Times"/>
                          <a:cs typeface="Times New Roman"/>
                        </a:rPr>
                        <a:t>الشك في الحكمة</a:t>
                      </a:r>
                      <a:endParaRPr kumimoji="0" lang="en-SG" sz="2400" b="1" i="0" u="none" strike="noStrike" kern="1200" cap="none" normalizeH="0" baseline="0" dirty="0">
                        <a:ln>
                          <a:noFill/>
                        </a:ln>
                        <a:solidFill>
                          <a:srgbClr val="FFFFFF"/>
                        </a:solidFill>
                        <a:effectLst>
                          <a:glow rad="228600">
                            <a:schemeClr val="tx1">
                              <a:alpha val="75000"/>
                            </a:schemeClr>
                          </a:glow>
                          <a:outerShdw blurRad="38100" dist="38100" dir="2700000" algn="tl">
                            <a:srgbClr val="000000"/>
                          </a:outerShdw>
                        </a:effectLst>
                        <a:latin typeface="Arial" charset="0"/>
                        <a:ea typeface="ＭＳ Ｐゴシック" charset="0"/>
                        <a:cs typeface="Times New Roman" charset="0"/>
                      </a:endParaRPr>
                    </a:p>
                  </a:txBody>
                  <a:tcPr marL="68580" marR="68580" marT="0" marB="0" anchor="ctr">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757774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0" y="1066800"/>
            <a:ext cx="9144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2691" name="Rectangle 3"/>
          <p:cNvSpPr>
            <a:spLocks noGrp="1" noChangeArrowheads="1"/>
          </p:cNvSpPr>
          <p:nvPr>
            <p:ph type="title"/>
          </p:nvPr>
        </p:nvSpPr>
        <p:spPr>
          <a:xfrm>
            <a:off x="457200" y="1143000"/>
            <a:ext cx="8229600" cy="1981200"/>
          </a:xfrm>
        </p:spPr>
        <p:txBody>
          <a:bodyPr/>
          <a:lstStyle/>
          <a:p>
            <a:pPr eaLnBrk="1" hangingPunct="1">
              <a:spcBef>
                <a:spcPct val="50000"/>
              </a:spcBef>
              <a:defRPr/>
            </a:pPr>
            <a:r>
              <a:rPr lang="ar-JO" sz="4000" b="1" kern="1200" dirty="0">
                <a:solidFill>
                  <a:srgbClr val="FFFFFF"/>
                </a:solidFill>
                <a:effectLst>
                  <a:glow rad="228600">
                    <a:srgbClr val="100D00"/>
                  </a:glow>
                </a:effectLst>
                <a:latin typeface="Arial" charset="0"/>
                <a:cs typeface="Times New Roman" charset="0"/>
              </a:rPr>
              <a:t>مميزات الشعر العبري</a:t>
            </a:r>
            <a:endParaRPr lang="en-GB" sz="4000" b="1" kern="1200" dirty="0">
              <a:solidFill>
                <a:srgbClr val="FFFFFF"/>
              </a:solidFill>
              <a:effectLst>
                <a:glow rad="228600">
                  <a:srgbClr val="100D00"/>
                </a:glow>
              </a:effectLst>
              <a:latin typeface="Arial" charset="0"/>
              <a:cs typeface="Times New Roman" charset="0"/>
            </a:endParaRPr>
          </a:p>
        </p:txBody>
      </p:sp>
      <p:sp>
        <p:nvSpPr>
          <p:cNvPr id="348164"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5"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6" name="Text Box 4"/>
          <p:cNvSpPr txBox="1">
            <a:spLocks noChangeArrowheads="1"/>
          </p:cNvSpPr>
          <p:nvPr/>
        </p:nvSpPr>
        <p:spPr bwMode="auto">
          <a:xfrm>
            <a:off x="685800" y="3482982"/>
            <a:ext cx="8458200" cy="2800767"/>
          </a:xfrm>
          <a:prstGeom prst="rect">
            <a:avLst/>
          </a:prstGeom>
          <a:noFill/>
          <a:ln w="9525">
            <a:noFill/>
            <a:miter lim="800000"/>
            <a:headEnd/>
            <a:tailEnd/>
          </a:ln>
          <a:effectLst/>
        </p:spPr>
        <p:txBody>
          <a:bodyPr>
            <a:spAutoFit/>
          </a:bodyPr>
          <a:lstStyle>
            <a:lvl1pPr marL="742950" indent="-74295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1. أنماط الإجهاد (وليس القوافي)</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2. لغة مميزة</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3. ترتيب أفقي</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4. أفكار في القافية</a:t>
            </a:r>
            <a:endParaRPr kumimoji="0" lang="en-US"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9734685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descr="parallelism-steven-miln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3234" name="Rectangle 2"/>
          <p:cNvSpPr>
            <a:spLocks noGrp="1" noChangeArrowheads="1"/>
          </p:cNvSpPr>
          <p:nvPr>
            <p:ph type="ctrTitle"/>
          </p:nvPr>
        </p:nvSpPr>
        <p:spPr>
          <a:xfrm>
            <a:off x="0" y="1143000"/>
            <a:ext cx="9220200" cy="3654152"/>
          </a:xfrm>
          <a:effectLst>
            <a:outerShdw blurRad="63500" dist="107763" dir="8100000" algn="ctr" rotWithShape="0">
              <a:schemeClr val="tx1">
                <a:alpha val="74998"/>
              </a:schemeClr>
            </a:outerShdw>
          </a:effectLst>
        </p:spPr>
        <p:txBody>
          <a:bodyPr/>
          <a:lstStyle/>
          <a:p>
            <a:pPr eaLnBrk="1" hangingPunct="1">
              <a:spcBef>
                <a:spcPct val="50000"/>
              </a:spcBef>
              <a:defRPr/>
            </a:pPr>
            <a:r>
              <a:rPr lang="ar-JO" sz="8800" b="1" kern="1200" dirty="0">
                <a:effectLst>
                  <a:glow rad="228600">
                    <a:srgbClr val="100D00"/>
                  </a:glow>
                </a:effectLst>
                <a:latin typeface="Arial" charset="0"/>
                <a:ea typeface="ＭＳ Ｐゴシック" charset="0"/>
                <a:cs typeface="Times New Roman" charset="0"/>
              </a:rPr>
              <a:t>المفتاح : </a:t>
            </a:r>
            <a:br>
              <a:rPr lang="ar-JO" sz="8800" b="1" kern="1200" dirty="0">
                <a:effectLst>
                  <a:glow rad="228600">
                    <a:srgbClr val="100D00"/>
                  </a:glow>
                </a:effectLst>
                <a:latin typeface="Arial" charset="0"/>
                <a:ea typeface="ＭＳ Ｐゴシック" charset="0"/>
                <a:cs typeface="Times New Roman" charset="0"/>
              </a:rPr>
            </a:br>
            <a:r>
              <a:rPr lang="ar-JO" sz="8800" b="1" kern="1200" dirty="0">
                <a:effectLst>
                  <a:glow rad="228600">
                    <a:srgbClr val="100D00"/>
                  </a:glow>
                </a:effectLst>
                <a:latin typeface="Arial" charset="0"/>
                <a:ea typeface="ＭＳ Ｐゴシック" charset="0"/>
                <a:cs typeface="Times New Roman" charset="0"/>
              </a:rPr>
              <a:t>تماثل العبريّة</a:t>
            </a:r>
            <a:endParaRPr lang="en-US" sz="8800" b="1" kern="1200" dirty="0">
              <a:effectLst>
                <a:glow rad="228600">
                  <a:srgbClr val="100D00"/>
                </a:glow>
              </a:effectLst>
              <a:latin typeface="Arial" charset="0"/>
              <a:ea typeface="ＭＳ Ｐゴシック" charset="0"/>
              <a:cs typeface="Times New Roman"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7"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extLst>
      <p:ext uri="{BB962C8B-B14F-4D97-AF65-F5344CB8AC3E}">
        <p14:creationId xmlns:p14="http://schemas.microsoft.com/office/powerpoint/2010/main" val="1787192584"/>
      </p:ext>
    </p:extLst>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rallelism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67200" y="3195637"/>
            <a:ext cx="4876800" cy="366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parallelism.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
            <a:ext cx="5791200" cy="386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3234" name="Rectangle 2"/>
          <p:cNvSpPr>
            <a:spLocks noGrp="1" noChangeArrowheads="1"/>
          </p:cNvSpPr>
          <p:nvPr>
            <p:ph type="ctrTitle"/>
          </p:nvPr>
        </p:nvSpPr>
        <p:spPr>
          <a:xfrm>
            <a:off x="0" y="3810000"/>
            <a:ext cx="4267200" cy="3048000"/>
          </a:xfrm>
          <a:effectLst>
            <a:outerShdw blurRad="63500" dist="107763" dir="8100000" algn="ctr" rotWithShape="0">
              <a:schemeClr val="tx1">
                <a:alpha val="74998"/>
              </a:schemeClr>
            </a:outerShdw>
          </a:effectLst>
        </p:spPr>
        <p:txBody>
          <a:bodyPr/>
          <a:lstStyle/>
          <a:p>
            <a:pPr eaLnBrk="1" hangingPunct="1">
              <a:spcBef>
                <a:spcPct val="50000"/>
              </a:spcBef>
              <a:defRPr/>
            </a:pPr>
            <a:r>
              <a:rPr lang="ar-JO" sz="5400" b="1" kern="1200" dirty="0">
                <a:effectLst>
                  <a:glow rad="228600">
                    <a:srgbClr val="100D00"/>
                  </a:glow>
                </a:effectLst>
                <a:latin typeface="Arial" charset="0"/>
                <a:ea typeface="ＭＳ Ｐゴシック" charset="0"/>
                <a:cs typeface="Times New Roman" charset="0"/>
              </a:rPr>
              <a:t>ما هو التماثل ؟</a:t>
            </a:r>
            <a:endParaRPr lang="en-US" sz="5400" b="1" kern="1200" dirty="0">
              <a:effectLst>
                <a:glow rad="228600">
                  <a:srgbClr val="100D00"/>
                </a:glow>
              </a:effectLst>
              <a:latin typeface="Arial" charset="0"/>
              <a:ea typeface="ＭＳ Ｐゴシック" charset="0"/>
              <a:cs typeface="Times New Roman" charset="0"/>
            </a:endParaRPr>
          </a:p>
        </p:txBody>
      </p:sp>
      <p:sp>
        <p:nvSpPr>
          <p:cNvPr id="8" name="Rectangle 2"/>
          <p:cNvSpPr txBox="1">
            <a:spLocks noChangeArrowheads="1"/>
          </p:cNvSpPr>
          <p:nvPr/>
        </p:nvSpPr>
        <p:spPr bwMode="auto">
          <a:xfrm>
            <a:off x="4140200" y="836613"/>
            <a:ext cx="5003800" cy="3048000"/>
          </a:xfrm>
          <a:prstGeom prst="rect">
            <a:avLst/>
          </a:prstGeom>
          <a:noFill/>
          <a:ln>
            <a:noFill/>
          </a:ln>
          <a:effectLst>
            <a:outerShdw blurRad="63500" dist="107763" dir="8100000"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تكرار المعنى في      التعبيرات المتماثلة</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lang="ar-JO" sz="4000" dirty="0">
                <a:effectLst>
                  <a:glow rad="228600">
                    <a:srgbClr val="100D00"/>
                  </a:glow>
                </a:effectLst>
                <a:latin typeface="Arial" charset="0"/>
                <a:ea typeface="ＭＳ Ｐゴシック" charset="0"/>
                <a:cs typeface="Times New Roman" charset="0"/>
              </a:rPr>
              <a:t>(روس، ب ك س، 1: 780)</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10"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extLst>
      <p:ext uri="{BB962C8B-B14F-4D97-AF65-F5344CB8AC3E}">
        <p14:creationId xmlns:p14="http://schemas.microsoft.com/office/powerpoint/2010/main" val="23279452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89"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2" name="Text Box 2"/>
          <p:cNvSpPr txBox="1">
            <a:spLocks noChangeArrowheads="1"/>
          </p:cNvSpPr>
          <p:nvPr/>
        </p:nvSpPr>
        <p:spPr bwMode="auto">
          <a:xfrm>
            <a:off x="685800" y="1031883"/>
            <a:ext cx="7696200" cy="2862322"/>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مرادف : يكرر السطر الثاني كتابة السطر الأول بنفس الشكل أو ما شابه</a:t>
            </a:r>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8"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3"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2" name="Text Box 2"/>
          <p:cNvSpPr txBox="1">
            <a:spLocks noChangeArrowheads="1"/>
          </p:cNvSpPr>
          <p:nvPr/>
        </p:nvSpPr>
        <p:spPr bwMode="auto">
          <a:xfrm>
            <a:off x="685800" y="1031883"/>
            <a:ext cx="7696200" cy="120032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79203" name="Text Box 3"/>
          <p:cNvSpPr txBox="1">
            <a:spLocks noChangeArrowheads="1"/>
          </p:cNvSpPr>
          <p:nvPr/>
        </p:nvSpPr>
        <p:spPr bwMode="auto">
          <a:xfrm>
            <a:off x="381000" y="2439995"/>
            <a:ext cx="83820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لنقطع قيودهما ولنطرح عنا ربطهما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100000">
              <a:schemeClr val="accent2"/>
            </a:gs>
          </a:gsLst>
          <a:lin ang="2700000" scaled="1"/>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457200" y="914400"/>
            <a:ext cx="8229600" cy="990600"/>
          </a:xfrm>
        </p:spPr>
        <p:txBody>
          <a:bodyPr/>
          <a:lstStyle/>
          <a:p>
            <a:pPr algn="r" eaLnBrk="1" hangingPunct="1"/>
            <a:r>
              <a:rPr lang="ar-JO" sz="4800" b="1" dirty="0">
                <a:solidFill>
                  <a:srgbClr val="FFFF00"/>
                </a:solidFill>
                <a:latin typeface="Times New Roman" charset="0"/>
                <a:cs typeface="Times New Roman" charset="0"/>
              </a:rPr>
              <a:t>أي من التالية أسماؤهم ليس من أصدقاء أيوب ؟</a:t>
            </a:r>
            <a:endParaRPr lang="en-US" sz="4800" b="1" dirty="0">
              <a:solidFill>
                <a:srgbClr val="FFFF00"/>
              </a:solidFill>
              <a:latin typeface="Times New Roman" charset="0"/>
              <a:cs typeface="Times New Roman" charset="0"/>
            </a:endParaRPr>
          </a:p>
        </p:txBody>
      </p:sp>
      <p:sp>
        <p:nvSpPr>
          <p:cNvPr id="153603" name="AutoShape 3"/>
          <p:cNvSpPr>
            <a:spLocks noChangeArrowheads="1"/>
          </p:cNvSpPr>
          <p:nvPr/>
        </p:nvSpPr>
        <p:spPr bwMode="auto">
          <a:xfrm>
            <a:off x="5334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rPr>
              <a:t>أ. أليفاز</a:t>
            </a:r>
            <a:endParaRPr lang="en-US" sz="3200" b="0" dirty="0">
              <a:solidFill>
                <a:schemeClr val="tx1"/>
              </a:solidFill>
            </a:endParaRPr>
          </a:p>
        </p:txBody>
      </p:sp>
      <p:sp>
        <p:nvSpPr>
          <p:cNvPr id="153604" name="AutoShape 4"/>
          <p:cNvSpPr>
            <a:spLocks noChangeArrowheads="1"/>
          </p:cNvSpPr>
          <p:nvPr/>
        </p:nvSpPr>
        <p:spPr bwMode="auto">
          <a:xfrm>
            <a:off x="45720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rPr>
              <a:t>ب. بلدد</a:t>
            </a:r>
            <a:endParaRPr lang="en-US" sz="3200" b="0" dirty="0">
              <a:solidFill>
                <a:schemeClr val="tx1"/>
              </a:solidFill>
            </a:endParaRPr>
          </a:p>
        </p:txBody>
      </p:sp>
      <p:sp>
        <p:nvSpPr>
          <p:cNvPr id="153605" name="AutoShape 5"/>
          <p:cNvSpPr>
            <a:spLocks noChangeArrowheads="1"/>
          </p:cNvSpPr>
          <p:nvPr/>
        </p:nvSpPr>
        <p:spPr bwMode="auto">
          <a:xfrm>
            <a:off x="5334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rPr>
              <a:t>ت. بلفاز</a:t>
            </a:r>
            <a:endParaRPr lang="en-US" sz="3200" b="0" dirty="0">
              <a:solidFill>
                <a:schemeClr val="tx1"/>
              </a:solidFill>
            </a:endParaRPr>
          </a:p>
        </p:txBody>
      </p:sp>
      <p:sp>
        <p:nvSpPr>
          <p:cNvPr id="153606" name="AutoShape 6"/>
          <p:cNvSpPr>
            <a:spLocks noChangeArrowheads="1"/>
          </p:cNvSpPr>
          <p:nvPr/>
        </p:nvSpPr>
        <p:spPr bwMode="auto">
          <a:xfrm>
            <a:off x="45720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rPr>
              <a:t>ث. صوفر</a:t>
            </a:r>
            <a:endParaRPr lang="en-US" sz="3200" b="0" dirty="0">
              <a:solidFill>
                <a:schemeClr val="tx1"/>
              </a:solidFill>
            </a:endParaRPr>
          </a:p>
        </p:txBody>
      </p:sp>
      <p:sp>
        <p:nvSpPr>
          <p:cNvPr id="153607" name="AutoShape 7"/>
          <p:cNvSpPr>
            <a:spLocks noChangeArrowheads="1"/>
          </p:cNvSpPr>
          <p:nvPr/>
        </p:nvSpPr>
        <p:spPr bwMode="auto">
          <a:xfrm>
            <a:off x="571472" y="4191000"/>
            <a:ext cx="3543328" cy="762000"/>
          </a:xfrm>
          <a:prstGeom prst="roundRect">
            <a:avLst>
              <a:gd name="adj" fmla="val 16667"/>
            </a:avLst>
          </a:prstGeom>
          <a:solidFill>
            <a:srgbClr val="FF0000"/>
          </a:solidFill>
          <a:ln w="9525">
            <a:solidFill>
              <a:schemeClr val="tx1"/>
            </a:solidFill>
            <a:round/>
            <a:headEnd/>
            <a:tailEnd/>
          </a:ln>
        </p:spPr>
        <p:txBody>
          <a:bodyPr wrap="none" anchor="ctr"/>
          <a:lstStyle/>
          <a:p>
            <a:pPr algn="r">
              <a:spcBef>
                <a:spcPct val="0"/>
              </a:spcBef>
            </a:pPr>
            <a:r>
              <a:rPr lang="ar-JO" sz="3200" b="0" dirty="0">
                <a:solidFill>
                  <a:srgbClr val="FFFF00"/>
                </a:solidFill>
              </a:rPr>
              <a:t>ت. بلفاز</a:t>
            </a:r>
            <a:endParaRPr lang="en-US" sz="3200" b="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linds(horizontal)">
                                      <p:cBhvr>
                                        <p:cTn id="7" dur="1000"/>
                                        <p:tgtEl>
                                          <p:spTgt spid="153603"/>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53604"/>
                                        </p:tgtEl>
                                        <p:attrNameLst>
                                          <p:attrName>style.visibility</p:attrName>
                                        </p:attrNameLst>
                                      </p:cBhvr>
                                      <p:to>
                                        <p:strVal val="visible"/>
                                      </p:to>
                                    </p:set>
                                    <p:animEffect transition="in" filter="blinds(horizontal)">
                                      <p:cBhvr>
                                        <p:cTn id="11" dur="1000"/>
                                        <p:tgtEl>
                                          <p:spTgt spid="153604"/>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53605"/>
                                        </p:tgtEl>
                                        <p:attrNameLst>
                                          <p:attrName>style.visibility</p:attrName>
                                        </p:attrNameLst>
                                      </p:cBhvr>
                                      <p:to>
                                        <p:strVal val="visible"/>
                                      </p:to>
                                    </p:set>
                                    <p:animEffect transition="in" filter="blinds(horizontal)">
                                      <p:cBhvr>
                                        <p:cTn id="15" dur="1000"/>
                                        <p:tgtEl>
                                          <p:spTgt spid="153605"/>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53606"/>
                                        </p:tgtEl>
                                        <p:attrNameLst>
                                          <p:attrName>style.visibility</p:attrName>
                                        </p:attrNameLst>
                                      </p:cBhvr>
                                      <p:to>
                                        <p:strVal val="visible"/>
                                      </p:to>
                                    </p:set>
                                    <p:animEffect transition="in" filter="blinds(horizontal)">
                                      <p:cBhvr>
                                        <p:cTn id="19" dur="1000"/>
                                        <p:tgtEl>
                                          <p:spTgt spid="1536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3607"/>
                                        </p:tgtEl>
                                        <p:attrNameLst>
                                          <p:attrName>style.visibility</p:attrName>
                                        </p:attrNameLst>
                                      </p:cBhvr>
                                      <p:to>
                                        <p:strVal val="visible"/>
                                      </p:to>
                                    </p:set>
                                    <p:animEffect transition="in" filter="randombar(horizontal)">
                                      <p:cBhvr>
                                        <p:cTn id="24" dur="500"/>
                                        <p:tgtEl>
                                          <p:spTgt spid="153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p:bldP spid="153604" grpId="0" animBg="1"/>
      <p:bldP spid="153605" grpId="0" animBg="1"/>
      <p:bldP spid="153606" grpId="0" animBg="1"/>
      <p:bldP spid="1536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7"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2" name="Text Box 2"/>
          <p:cNvSpPr txBox="1">
            <a:spLocks noChangeArrowheads="1"/>
          </p:cNvSpPr>
          <p:nvPr/>
        </p:nvSpPr>
        <p:spPr bwMode="auto">
          <a:xfrm>
            <a:off x="685800" y="1031883"/>
            <a:ext cx="7696200" cy="120032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مرادف : يكرر السطر الثاني كتابة السطر الأول بنفس الشكل أو ما شابه</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79203" name="Text Box 3"/>
          <p:cNvSpPr txBox="1">
            <a:spLocks noChangeArrowheads="1"/>
          </p:cNvSpPr>
          <p:nvPr/>
        </p:nvSpPr>
        <p:spPr bwMode="auto">
          <a:xfrm>
            <a:off x="381000" y="2439995"/>
            <a:ext cx="83820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لنقطع</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قيودهما ولنطرح </a:t>
            </a: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عنا</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ربط</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هما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57927"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ص13</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7"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2" name="Text Box 2"/>
          <p:cNvSpPr txBox="1">
            <a:spLocks noChangeArrowheads="1"/>
          </p:cNvSpPr>
          <p:nvPr/>
        </p:nvSpPr>
        <p:spPr bwMode="auto">
          <a:xfrm>
            <a:off x="685800" y="1031883"/>
            <a:ext cx="7696200" cy="120032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79203" name="Text Box 3"/>
          <p:cNvSpPr txBox="1">
            <a:spLocks noChangeArrowheads="1"/>
          </p:cNvSpPr>
          <p:nvPr/>
        </p:nvSpPr>
        <p:spPr bwMode="auto">
          <a:xfrm>
            <a:off x="381000" y="2439995"/>
            <a:ext cx="8382000" cy="156966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لنقطع قيودهما ولنطرح عنا ربطهما</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extLst>
      <p:ext uri="{BB962C8B-B14F-4D97-AF65-F5344CB8AC3E}">
        <p14:creationId xmlns:p14="http://schemas.microsoft.com/office/powerpoint/2010/main" val="3449484117"/>
      </p:ext>
    </p:extLst>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52400" y="4343400"/>
            <a:ext cx="8763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10 : 1</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يا رب لماذا تقف بعيدا.لماذا تختفي في ازمنة الضيق.</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1" name="Text Box 2"/>
          <p:cNvSpPr txBox="1">
            <a:spLocks noChangeArrowheads="1"/>
          </p:cNvSpPr>
          <p:nvPr/>
        </p:nvSpPr>
        <p:spPr bwMode="auto">
          <a:xfrm>
            <a:off x="685800" y="1031883"/>
            <a:ext cx="76962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2" name="Text Box 3"/>
          <p:cNvSpPr txBox="1">
            <a:spLocks noChangeArrowheads="1"/>
          </p:cNvSpPr>
          <p:nvPr/>
        </p:nvSpPr>
        <p:spPr bwMode="auto">
          <a:xfrm>
            <a:off x="381000" y="2439995"/>
            <a:ext cx="8382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لنقطع قيودهما ولنطرح عنا ربطهما</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10"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52400" y="4343400"/>
            <a:ext cx="8763000" cy="153888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10 : 1</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يا رب</a:t>
            </a:r>
            <a:r>
              <a:rPr kumimoji="0" lang="ar-JO"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لماذا</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 تقف </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بعيدا.لماذا </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تختفي</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في ازمنة </a:t>
            </a: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الضيق</a:t>
            </a:r>
            <a:r>
              <a:rPr kumimoji="0" lang="ar-JO"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685800" y="1031883"/>
            <a:ext cx="76962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2" name="Text Box 3"/>
          <p:cNvSpPr txBox="1">
            <a:spLocks noChangeArrowheads="1"/>
          </p:cNvSpPr>
          <p:nvPr/>
        </p:nvSpPr>
        <p:spPr bwMode="auto">
          <a:xfrm>
            <a:off x="381000" y="2439995"/>
            <a:ext cx="8382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لنقطع قيودهما ولنطرح عنا ربطهما</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10"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extLst>
      <p:ext uri="{BB962C8B-B14F-4D97-AF65-F5344CB8AC3E}">
        <p14:creationId xmlns:p14="http://schemas.microsoft.com/office/powerpoint/2010/main" val="1203644054"/>
      </p:ext>
    </p:extLst>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6" descr="bible"/>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0" y="6349"/>
            <a:ext cx="9144000" cy="6851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52400" y="4343400"/>
            <a:ext cx="8763000" cy="153888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10 : 1</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يا رب</a:t>
            </a:r>
            <a:r>
              <a:rPr kumimoji="0" lang="ar-JO"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لماذا</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 تقف </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بعيدا.لماذا </a:t>
            </a:r>
            <a:r>
              <a:rPr kumimoji="0" lang="ar-JO" sz="3600" b="0" i="0" u="none" strike="noStrike" kern="1200" cap="none" spc="0" normalizeH="0" baseline="0" noProof="0" dirty="0">
                <a:ln>
                  <a:noFill/>
                </a:ln>
                <a:solidFill>
                  <a:srgbClr val="00CC99">
                    <a:lumMod val="40000"/>
                    <a:lumOff val="60000"/>
                  </a:srgbClr>
                </a:solidFill>
                <a:effectLst/>
                <a:uLnTx/>
                <a:uFillTx/>
                <a:latin typeface="Arial" charset="0"/>
                <a:ea typeface="ＭＳ Ｐゴシック" charset="0"/>
                <a:cs typeface="Arial" charset="0"/>
              </a:rPr>
              <a:t>تختفي</a:t>
            </a:r>
            <a:r>
              <a:rPr kumimoji="0" lang="ar-JO"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في ازمنة </a:t>
            </a:r>
            <a:r>
              <a:rPr kumimoji="0" lang="ar-JO" sz="36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الضيق</a:t>
            </a:r>
            <a:r>
              <a:rPr kumimoji="0" lang="ar-JO" sz="3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685800" y="1031883"/>
            <a:ext cx="76962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مرادف: يكرر السطر الثاني كتابة السطر الأول بنفس الشكل أو ما شابه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2" name="Text Box 3"/>
          <p:cNvSpPr txBox="1">
            <a:spLocks noChangeArrowheads="1"/>
          </p:cNvSpPr>
          <p:nvPr/>
        </p:nvSpPr>
        <p:spPr bwMode="auto">
          <a:xfrm>
            <a:off x="381000" y="2439995"/>
            <a:ext cx="8382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لنقطع قيودهما ولنطرح عنا ربطهما</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10"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extLst>
      <p:ext uri="{BB962C8B-B14F-4D97-AF65-F5344CB8AC3E}">
        <p14:creationId xmlns:p14="http://schemas.microsoft.com/office/powerpoint/2010/main" val="2171247267"/>
      </p:ext>
    </p:extLst>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7" name="Picture 4" descr="05740048"/>
          <p:cNvPicPr>
            <a:picLocks noChangeAspect="1" noChangeArrowheads="1"/>
          </p:cNvPicPr>
          <p:nvPr/>
        </p:nvPicPr>
        <p:blipFill>
          <a:blip r:embed="rId2" cstate="screen">
            <a:extLst>
              <a:ext uri="{28A0092B-C50C-407E-A947-70E740481C1C}">
                <a14:useLocalDpi xmlns:a14="http://schemas.microsoft.com/office/drawing/2010/main"/>
              </a:ext>
            </a:extLst>
          </a:blip>
          <a:srcRect r="5511"/>
          <a:stretch>
            <a:fillRect/>
          </a:stretch>
        </p:blipFill>
        <p:spPr bwMode="auto">
          <a:xfrm>
            <a:off x="0" y="0"/>
            <a:ext cx="9144000" cy="815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0" name="Text Box 2"/>
          <p:cNvSpPr txBox="1">
            <a:spLocks noChangeArrowheads="1"/>
          </p:cNvSpPr>
          <p:nvPr/>
        </p:nvSpPr>
        <p:spPr bwMode="auto">
          <a:xfrm>
            <a:off x="-18024" y="1013973"/>
            <a:ext cx="9144000" cy="163121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19 : 2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يوم إلى يوم يذيع كلاماً وليل إلى ليل يبدي علماً .</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7"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1" name="Picture 3"/>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0" y="-823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51520" y="1124744"/>
            <a:ext cx="8640960" cy="1785104"/>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مزمور 19 : 2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يوم إلى يوم </a:t>
            </a:r>
            <a:r>
              <a:rPr kumimoji="0" lang="ar-JO" sz="4400" b="0" i="0" u="none" strike="noStrike" kern="1200" cap="none" spc="0" normalizeH="0" baseline="0" noProof="0" dirty="0">
                <a:ln>
                  <a:noFill/>
                </a:ln>
                <a:solidFill>
                  <a:srgbClr val="00CC99">
                    <a:lumMod val="40000"/>
                    <a:lumOff val="60000"/>
                  </a:srgbClr>
                </a:solidFill>
                <a:effectLst/>
                <a:uLnTx/>
                <a:uFillTx/>
                <a:latin typeface="Arial" panose="020B0604020202020204" pitchFamily="34" charset="0"/>
                <a:ea typeface="ＭＳ Ｐゴシック" charset="0"/>
                <a:cs typeface="Arial" panose="020B0604020202020204" pitchFamily="34" charset="0"/>
              </a:rPr>
              <a:t>يذيع كلاماً </a:t>
            </a:r>
            <a:r>
              <a:rPr kumimoji="0" lang="ar-JO" sz="4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وليل إلى ليل </a:t>
            </a:r>
            <a:r>
              <a:rPr kumimoji="0" lang="ar-JO" sz="4400" b="0" i="0" u="none" strike="noStrike" kern="1200" cap="none" spc="0" normalizeH="0" baseline="0" noProof="0" dirty="0">
                <a:ln>
                  <a:noFill/>
                </a:ln>
                <a:solidFill>
                  <a:srgbClr val="00CC99">
                    <a:lumMod val="40000"/>
                    <a:lumOff val="60000"/>
                  </a:srgbClr>
                </a:solidFill>
                <a:effectLst/>
                <a:uLnTx/>
                <a:uFillTx/>
                <a:latin typeface="Arial" panose="020B0604020202020204" pitchFamily="34" charset="0"/>
                <a:ea typeface="ＭＳ Ｐゴシック" charset="0"/>
                <a:cs typeface="Arial" panose="020B0604020202020204" pitchFamily="34" charset="0"/>
              </a:rPr>
              <a:t>يبدي علماً</a:t>
            </a:r>
            <a:r>
              <a:rPr kumimoji="0" lang="ar-JO" sz="4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7"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4"/>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298" name="Text Box 2"/>
          <p:cNvSpPr txBox="1">
            <a:spLocks noChangeArrowheads="1"/>
          </p:cNvSpPr>
          <p:nvPr/>
        </p:nvSpPr>
        <p:spPr bwMode="auto">
          <a:xfrm>
            <a:off x="-23850" y="2636912"/>
            <a:ext cx="9144000" cy="255454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الرب نوري وخلاصي ممن أخاف.</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a:ln>
                  <a:noFill/>
                </a:ln>
                <a:solidFill>
                  <a:srgbClr val="FFFFFF"/>
                </a:solidFill>
                <a:effectLst>
                  <a:glow rad="228600">
                    <a:srgbClr val="100D00"/>
                  </a:glow>
                </a:effectLst>
                <a:uLnTx/>
                <a:uFillTx/>
                <a:latin typeface="Arial" charset="0"/>
                <a:ea typeface="ＭＳ Ｐゴシック" charset="0"/>
                <a:cs typeface="Times New Roman" charset="0"/>
              </a:rPr>
              <a:t>                          الرب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حصن حياتي ممن أرتعب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7"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8"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4" descr="Mountain Scene 0030"/>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0" y="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07504" y="980728"/>
            <a:ext cx="8928992" cy="2246769"/>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charset="0"/>
                <a:ea typeface="ＭＳ Ｐゴシック" charset="0"/>
                <a:cs typeface="Times New Roman" charset="0"/>
              </a:rPr>
              <a:t>الرب</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نوري وخلاصي ممن اخاف.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charset="0"/>
                <a:ea typeface="ＭＳ Ｐゴシック" charset="0"/>
                <a:cs typeface="Times New Roman" charset="0"/>
              </a:rPr>
              <a:t>الرب</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حصن حياتي ممن ارتعب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7"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8"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4" descr="Clouds &amp; Sky 0876"/>
          <p:cNvPicPr>
            <a:picLocks noChangeAspect="1" noChangeArrowheads="1"/>
          </p:cNvPicPr>
          <p:nvPr/>
        </p:nvPicPr>
        <p:blipFill>
          <a:blip r:embed="rId2" cstate="screen">
            <a:lum bright="-6000" contrast="18000"/>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107504" y="2428155"/>
            <a:ext cx="8928992" cy="2246769"/>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الرب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charset="0"/>
                <a:ea typeface="ＭＳ Ｐゴシック" charset="0"/>
                <a:cs typeface="Times New Roman" charset="0"/>
              </a:rPr>
              <a:t>نوري وخلاصي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ممن </a:t>
            </a:r>
            <a:b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b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أخاف.الرب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charset="0"/>
                <a:ea typeface="ＭＳ Ｐゴシック" charset="0"/>
                <a:cs typeface="Times New Roman" charset="0"/>
              </a:rPr>
              <a:t>حصن حياتي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ممن أرتعب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chemeClr val="accent1"/>
            </a:gs>
          </a:gsLst>
          <a:lin ang="2700000" scaled="1"/>
        </a:gra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457200" y="914400"/>
            <a:ext cx="8229600" cy="990600"/>
          </a:xfrm>
        </p:spPr>
        <p:txBody>
          <a:bodyPr/>
          <a:lstStyle/>
          <a:p>
            <a:pPr algn="l" eaLnBrk="1" hangingPunct="1"/>
            <a:r>
              <a:rPr lang="ar-JO" sz="4800" b="1" dirty="0">
                <a:solidFill>
                  <a:schemeClr val="tx1"/>
                </a:solidFill>
                <a:latin typeface="Times New Roman" charset="0"/>
                <a:cs typeface="Times New Roman" charset="0"/>
              </a:rPr>
              <a:t>ما هي الكلمة الرئيسية في سفر الجامعة ؟</a:t>
            </a:r>
            <a:endParaRPr lang="en-US" sz="4800" b="1" dirty="0">
              <a:solidFill>
                <a:schemeClr val="tx1"/>
              </a:solidFill>
              <a:latin typeface="Times New Roman" charset="0"/>
              <a:cs typeface="Times New Roman" charset="0"/>
            </a:endParaRPr>
          </a:p>
        </p:txBody>
      </p:sp>
      <p:sp>
        <p:nvSpPr>
          <p:cNvPr id="154627" name="AutoShape 3"/>
          <p:cNvSpPr>
            <a:spLocks noChangeArrowheads="1"/>
          </p:cNvSpPr>
          <p:nvPr/>
        </p:nvSpPr>
        <p:spPr bwMode="auto">
          <a:xfrm>
            <a:off x="5334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rPr>
              <a:t>أ. المتعة</a:t>
            </a:r>
            <a:endParaRPr lang="en-US" sz="3200" b="0" dirty="0">
              <a:solidFill>
                <a:schemeClr val="bg1"/>
              </a:solidFill>
            </a:endParaRPr>
          </a:p>
        </p:txBody>
      </p:sp>
      <p:sp>
        <p:nvSpPr>
          <p:cNvPr id="154628" name="AutoShape 4"/>
          <p:cNvSpPr>
            <a:spLocks noChangeArrowheads="1"/>
          </p:cNvSpPr>
          <p:nvPr/>
        </p:nvSpPr>
        <p:spPr bwMode="auto">
          <a:xfrm>
            <a:off x="45720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rPr>
              <a:t>ب. باطل</a:t>
            </a:r>
            <a:endParaRPr lang="en-US" sz="3200" b="0" dirty="0">
              <a:solidFill>
                <a:schemeClr val="bg1"/>
              </a:solidFill>
            </a:endParaRPr>
          </a:p>
        </p:txBody>
      </p:sp>
      <p:sp>
        <p:nvSpPr>
          <p:cNvPr id="154629" name="AutoShape 5"/>
          <p:cNvSpPr>
            <a:spLocks noChangeArrowheads="1"/>
          </p:cNvSpPr>
          <p:nvPr/>
        </p:nvSpPr>
        <p:spPr bwMode="auto">
          <a:xfrm>
            <a:off x="5334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rPr>
              <a:t>ت. الخوف</a:t>
            </a:r>
            <a:endParaRPr lang="en-US" sz="3200" b="0" dirty="0">
              <a:solidFill>
                <a:schemeClr val="bg1"/>
              </a:solidFill>
            </a:endParaRPr>
          </a:p>
        </p:txBody>
      </p:sp>
      <p:sp>
        <p:nvSpPr>
          <p:cNvPr id="154630" name="AutoShape 6"/>
          <p:cNvSpPr>
            <a:spLocks noChangeArrowheads="1"/>
          </p:cNvSpPr>
          <p:nvPr/>
        </p:nvSpPr>
        <p:spPr bwMode="auto">
          <a:xfrm>
            <a:off x="45720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rPr>
              <a:t>ث. الضعف</a:t>
            </a:r>
            <a:endParaRPr lang="en-US" sz="3200" b="0" dirty="0">
              <a:solidFill>
                <a:schemeClr val="bg1"/>
              </a:solidFill>
            </a:endParaRPr>
          </a:p>
        </p:txBody>
      </p:sp>
      <p:sp>
        <p:nvSpPr>
          <p:cNvPr id="154631" name="AutoShape 7"/>
          <p:cNvSpPr>
            <a:spLocks noChangeArrowheads="1"/>
          </p:cNvSpPr>
          <p:nvPr/>
        </p:nvSpPr>
        <p:spPr bwMode="auto">
          <a:xfrm>
            <a:off x="4572000" y="2971800"/>
            <a:ext cx="3581400" cy="762000"/>
          </a:xfrm>
          <a:prstGeom prst="roundRect">
            <a:avLst>
              <a:gd name="adj" fmla="val 16667"/>
            </a:avLst>
          </a:prstGeom>
          <a:solidFill>
            <a:srgbClr val="FF0000"/>
          </a:solidFill>
          <a:ln w="9525">
            <a:solidFill>
              <a:schemeClr val="tx1"/>
            </a:solidFill>
            <a:round/>
            <a:headEnd/>
            <a:tailEnd/>
          </a:ln>
        </p:spPr>
        <p:txBody>
          <a:bodyPr wrap="none" anchor="ctr"/>
          <a:lstStyle/>
          <a:p>
            <a:pPr algn="r">
              <a:spcBef>
                <a:spcPct val="0"/>
              </a:spcBef>
            </a:pPr>
            <a:r>
              <a:rPr lang="ar-JO" sz="3200" b="0" dirty="0">
                <a:solidFill>
                  <a:srgbClr val="FFFF00"/>
                </a:solidFill>
              </a:rPr>
              <a:t>ب. باطل</a:t>
            </a:r>
            <a:endParaRPr lang="en-US" sz="3200" b="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plus(in)">
                                      <p:cBhvr>
                                        <p:cTn id="7" dur="1000"/>
                                        <p:tgtEl>
                                          <p:spTgt spid="154627"/>
                                        </p:tgtEl>
                                      </p:cBhvr>
                                    </p:animEffect>
                                  </p:childTnLst>
                                </p:cTn>
                              </p:par>
                            </p:childTnLst>
                          </p:cTn>
                        </p:par>
                        <p:par>
                          <p:cTn id="8" fill="hold" nodeType="afterGroup">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154628"/>
                                        </p:tgtEl>
                                        <p:attrNameLst>
                                          <p:attrName>style.visibility</p:attrName>
                                        </p:attrNameLst>
                                      </p:cBhvr>
                                      <p:to>
                                        <p:strVal val="visible"/>
                                      </p:to>
                                    </p:set>
                                    <p:animEffect transition="in" filter="plus(in)">
                                      <p:cBhvr>
                                        <p:cTn id="11" dur="1000"/>
                                        <p:tgtEl>
                                          <p:spTgt spid="154628"/>
                                        </p:tgtEl>
                                      </p:cBhvr>
                                    </p:animEffect>
                                  </p:childTnLst>
                                </p:cTn>
                              </p:par>
                            </p:childTnLst>
                          </p:cTn>
                        </p:par>
                        <p:par>
                          <p:cTn id="12" fill="hold" nodeType="afterGroup">
                            <p:stCondLst>
                              <p:cond delay="2000"/>
                            </p:stCondLst>
                            <p:childTnLst>
                              <p:par>
                                <p:cTn id="13" presetID="13" presetClass="entr" presetSubtype="16" fill="hold" grpId="0" nodeType="afterEffect">
                                  <p:stCondLst>
                                    <p:cond delay="0"/>
                                  </p:stCondLst>
                                  <p:childTnLst>
                                    <p:set>
                                      <p:cBhvr>
                                        <p:cTn id="14" dur="1" fill="hold">
                                          <p:stCondLst>
                                            <p:cond delay="0"/>
                                          </p:stCondLst>
                                        </p:cTn>
                                        <p:tgtEl>
                                          <p:spTgt spid="154629"/>
                                        </p:tgtEl>
                                        <p:attrNameLst>
                                          <p:attrName>style.visibility</p:attrName>
                                        </p:attrNameLst>
                                      </p:cBhvr>
                                      <p:to>
                                        <p:strVal val="visible"/>
                                      </p:to>
                                    </p:set>
                                    <p:animEffect transition="in" filter="plus(in)">
                                      <p:cBhvr>
                                        <p:cTn id="15" dur="1000"/>
                                        <p:tgtEl>
                                          <p:spTgt spid="154629"/>
                                        </p:tgtEl>
                                      </p:cBhvr>
                                    </p:animEffect>
                                  </p:childTnLst>
                                </p:cTn>
                              </p:par>
                            </p:childTnLst>
                          </p:cTn>
                        </p:par>
                        <p:par>
                          <p:cTn id="16" fill="hold" nodeType="afterGroup">
                            <p:stCondLst>
                              <p:cond delay="3000"/>
                            </p:stCondLst>
                            <p:childTnLst>
                              <p:par>
                                <p:cTn id="17" presetID="13" presetClass="entr" presetSubtype="16" fill="hold" grpId="0" nodeType="afterEffect">
                                  <p:stCondLst>
                                    <p:cond delay="0"/>
                                  </p:stCondLst>
                                  <p:childTnLst>
                                    <p:set>
                                      <p:cBhvr>
                                        <p:cTn id="18" dur="1" fill="hold">
                                          <p:stCondLst>
                                            <p:cond delay="0"/>
                                          </p:stCondLst>
                                        </p:cTn>
                                        <p:tgtEl>
                                          <p:spTgt spid="154630"/>
                                        </p:tgtEl>
                                        <p:attrNameLst>
                                          <p:attrName>style.visibility</p:attrName>
                                        </p:attrNameLst>
                                      </p:cBhvr>
                                      <p:to>
                                        <p:strVal val="visible"/>
                                      </p:to>
                                    </p:set>
                                    <p:animEffect transition="in" filter="plus(in)">
                                      <p:cBhvr>
                                        <p:cTn id="19" dur="1000"/>
                                        <p:tgtEl>
                                          <p:spTgt spid="1546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4631"/>
                                        </p:tgtEl>
                                        <p:attrNameLst>
                                          <p:attrName>style.visibility</p:attrName>
                                        </p:attrNameLst>
                                      </p:cBhvr>
                                      <p:to>
                                        <p:strVal val="visible"/>
                                      </p:to>
                                    </p:set>
                                    <p:animEffect transition="in" filter="randombar(horizontal)">
                                      <p:cBhvr>
                                        <p:cTn id="24" dur="500"/>
                                        <p:tgtEl>
                                          <p:spTgt spid="154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p:bldP spid="154628" grpId="0" animBg="1"/>
      <p:bldP spid="154629" grpId="0" animBg="1"/>
      <p:bldP spid="154630" grpId="0" animBg="1"/>
      <p:bldP spid="1546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4" descr="Clouds &amp; Sky 0876"/>
          <p:cNvPicPr>
            <a:picLocks noChangeAspect="1" noChangeArrowheads="1"/>
          </p:cNvPicPr>
          <p:nvPr/>
        </p:nvPicPr>
        <p:blipFill>
          <a:blip r:embed="rId2" cstate="screen">
            <a:lum bright="-6000" contrast="18000"/>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107504" y="2428155"/>
            <a:ext cx="8928992" cy="2246769"/>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الرب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charset="0"/>
                <a:ea typeface="ＭＳ Ｐゴシック" charset="0"/>
                <a:cs typeface="Times New Roman" charset="0"/>
              </a:rPr>
              <a:t>نوري وخلاصي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ممن </a:t>
            </a:r>
            <a:b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b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أخاف.الرب </a:t>
            </a:r>
            <a:r>
              <a:rPr kumimoji="0" lang="ar-JO" sz="4000" b="1" i="0" u="none" strike="noStrike" kern="1200" cap="none" spc="0" normalizeH="0" baseline="0" noProof="0" dirty="0">
                <a:ln>
                  <a:noFill/>
                </a:ln>
                <a:solidFill>
                  <a:srgbClr val="FFFF00"/>
                </a:solidFill>
                <a:effectLst>
                  <a:glow rad="228600">
                    <a:srgbClr val="100D00"/>
                  </a:glow>
                </a:effectLst>
                <a:uLnTx/>
                <a:uFillTx/>
                <a:latin typeface="Arial" charset="0"/>
                <a:ea typeface="ＭＳ Ｐゴシック" charset="0"/>
                <a:cs typeface="Times New Roman" charset="0"/>
              </a:rPr>
              <a:t>حصن حياتي </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ممن أرتعب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extLst>
      <p:ext uri="{BB962C8B-B14F-4D97-AF65-F5344CB8AC3E}">
        <p14:creationId xmlns:p14="http://schemas.microsoft.com/office/powerpoint/2010/main" val="2859549865"/>
      </p:ext>
    </p:extLst>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4"/>
          <p:cNvPicPr>
            <a:picLocks noChangeAspect="1" noChangeArrowheads="1"/>
          </p:cNvPicPr>
          <p:nvPr/>
        </p:nvPicPr>
        <p:blipFill>
          <a:blip r:embed="rId2">
            <a:lum bright="-12000" contrast="6000"/>
            <a:extLst>
              <a:ext uri="{28A0092B-C50C-407E-A947-70E740481C1C}">
                <a14:useLocalDpi xmlns:a14="http://schemas.microsoft.com/office/drawing/2010/main"/>
              </a:ext>
            </a:extLst>
          </a:blip>
          <a:srcRect/>
          <a:stretch>
            <a:fillRect/>
          </a:stretch>
        </p:blipFill>
        <p:spPr bwMode="auto">
          <a:xfrm>
            <a:off x="0" y="7"/>
            <a:ext cx="9144000" cy="6889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7394" name="Text Box 2"/>
          <p:cNvSpPr txBox="1">
            <a:spLocks noChangeArrowheads="1"/>
          </p:cNvSpPr>
          <p:nvPr/>
        </p:nvSpPr>
        <p:spPr bwMode="auto">
          <a:xfrm>
            <a:off x="8032" y="1376076"/>
            <a:ext cx="9144000" cy="175432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34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عظّموا الرب معي ولنعلِ اسمه معاً</a:t>
            </a:r>
            <a:endParaRPr kumimoji="0" lang="en-US"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7"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5" name="Picture 4" descr="mtn2"/>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8032" y="2636912"/>
            <a:ext cx="9144000" cy="175432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34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عظّموا</a:t>
            </a: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الرب معي </a:t>
            </a:r>
            <a:r>
              <a:rPr kumimoji="0" lang="ar-JO" sz="48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ولنعلِ</a:t>
            </a: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اسمه معاً</a:t>
            </a:r>
            <a:endParaRPr kumimoji="0" lang="en-US"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6"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8"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49" name="Picture 4" descr="mtn3"/>
          <p:cNvPicPr>
            <a:picLocks noChangeAspect="1" noChangeArrowheads="1"/>
          </p:cNvPicPr>
          <p:nvPr/>
        </p:nvPicPr>
        <p:blipFill>
          <a:blip r:embed="rId2">
            <a:lum bright="-6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8032" y="2636912"/>
            <a:ext cx="9144000" cy="1754326"/>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34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عظّموا</a:t>
            </a: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الرب معي </a:t>
            </a:r>
            <a:r>
              <a:rPr kumimoji="0" lang="ar-JO" sz="48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ولنعلِ</a:t>
            </a:r>
            <a:r>
              <a:rPr kumimoji="0" lang="ar-JO"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اسمه معاً</a:t>
            </a:r>
            <a:endParaRPr kumimoji="0" lang="en-US" sz="48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9"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3" name="Picture 4" descr="mtn4"/>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8032" y="1916832"/>
            <a:ext cx="9144000" cy="1954381"/>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34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54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عظموا</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5400" b="1" i="0" u="none" strike="noStrike" kern="1200" cap="none" spc="0" normalizeH="0" baseline="0" noProof="0" dirty="0">
                <a:ln>
                  <a:noFill/>
                </a:ln>
                <a:solidFill>
                  <a:srgbClr val="AAE2CA">
                    <a:lumMod val="75000"/>
                  </a:srgbClr>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الرب</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5400" b="1" i="0" u="none" strike="noStrike" kern="1200" cap="none" spc="0" normalizeH="0" baseline="0" noProof="0" dirty="0">
                <a:ln>
                  <a:noFill/>
                </a:ln>
                <a:solidFill>
                  <a:srgbClr val="3333CC">
                    <a:lumMod val="20000"/>
                    <a:lumOff val="80000"/>
                  </a:srgbClr>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معي</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5400" b="1" i="0" u="none" strike="noStrike" kern="1200" cap="none" spc="0" normalizeH="0" baseline="0" noProof="0" dirty="0">
                <a:ln>
                  <a:noFill/>
                </a:ln>
                <a:solidFill>
                  <a:srgbClr val="FFFF00"/>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ولنعل</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5400" b="1" i="0" u="none" strike="noStrike" kern="1200" cap="none" spc="0" normalizeH="0" baseline="0" noProof="0" dirty="0">
                <a:ln>
                  <a:noFill/>
                </a:ln>
                <a:solidFill>
                  <a:srgbClr val="AAE2CA">
                    <a:lumMod val="75000"/>
                  </a:srgbClr>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اسمه</a:t>
            </a:r>
            <a:r>
              <a:rPr kumimoji="0" lang="ar-JO" sz="5400" b="1" i="0" u="none" strike="noStrike" kern="1200" cap="none" spc="0" normalizeH="0" baseline="0" noProof="0" dirty="0">
                <a:ln>
                  <a:noFill/>
                </a:ln>
                <a:solidFill>
                  <a:srgbClr val="FFFFFF"/>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5400" b="1" i="0" u="none" strike="noStrike" kern="1200" cap="none" spc="0" normalizeH="0" baseline="0" noProof="0" dirty="0">
                <a:ln>
                  <a:noFill/>
                </a:ln>
                <a:solidFill>
                  <a:srgbClr val="3333CC">
                    <a:lumMod val="20000"/>
                    <a:lumOff val="80000"/>
                  </a:srgbClr>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معا</a:t>
            </a:r>
            <a:endParaRPr kumimoji="0" lang="en-US" sz="5400" b="1" i="0" u="none" strike="noStrike" kern="1200" cap="none" spc="0" normalizeH="0" baseline="0" noProof="0" dirty="0">
              <a:ln>
                <a:noFill/>
              </a:ln>
              <a:solidFill>
                <a:srgbClr val="3333CC">
                  <a:lumMod val="20000"/>
                  <a:lumOff val="80000"/>
                </a:srgbClr>
              </a:solidFill>
              <a:effectLst>
                <a:glow rad="101600">
                  <a:srgbClr val="0000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7" name="Text Box 4"/>
          <p:cNvSpPr txBox="1">
            <a:spLocks noChangeArrowheads="1"/>
          </p:cNvSpPr>
          <p:nvPr/>
        </p:nvSpPr>
        <p:spPr bwMode="auto">
          <a:xfrm>
            <a:off x="8153400" y="76209"/>
            <a:ext cx="704039"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۳٩٠</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
        <p:nvSpPr>
          <p:cNvPr id="8" name="Text Box 4"/>
          <p:cNvSpPr txBox="1">
            <a:spLocks noChangeArrowheads="1"/>
          </p:cNvSpPr>
          <p:nvPr/>
        </p:nvSpPr>
        <p:spPr bwMode="auto">
          <a:xfrm>
            <a:off x="8153400" y="457209"/>
            <a:ext cx="815480"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P ١٣</a:t>
            </a:r>
          </a:p>
        </p:txBody>
      </p:sp>
    </p:spTree>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7" name="Picture 5" descr="Sandymtn1"/>
          <p:cNvPicPr>
            <a:picLocks noChangeAspect="1" noChangeArrowheads="1"/>
          </p:cNvPicPr>
          <p:nvPr/>
        </p:nvPicPr>
        <p:blipFill>
          <a:blip r:embed="rId2">
            <a:lum bright="-12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2514" name="Text Box 2"/>
          <p:cNvSpPr txBox="1">
            <a:spLocks noChangeArrowheads="1"/>
          </p:cNvSpPr>
          <p:nvPr/>
        </p:nvSpPr>
        <p:spPr bwMode="auto">
          <a:xfrm>
            <a:off x="250825" y="987428"/>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92515" name="Text Box 3"/>
          <p:cNvSpPr txBox="1">
            <a:spLocks noChangeArrowheads="1"/>
          </p:cNvSpPr>
          <p:nvPr/>
        </p:nvSpPr>
        <p:spPr bwMode="auto">
          <a:xfrm>
            <a:off x="12" y="2435225"/>
            <a:ext cx="9090025" cy="147732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مزموز 1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لأن الرب يعلم طريق الأبرار.أما طريق الأشرار فتهلك</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6"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7"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dissolve">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dissolve">
                                      <p:cBhvr>
                                        <p:cTn id="12" dur="500"/>
                                        <p:tgtEl>
                                          <p:spTgt spid="192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1" name="Picture 5" descr="snymtn10"/>
          <p:cNvPicPr>
            <a:picLocks noChangeAspect="1" noChangeArrowheads="1"/>
          </p:cNvPicPr>
          <p:nvPr/>
        </p:nvPicPr>
        <p:blipFill>
          <a:blip r:embed="rId2">
            <a:lum bright="-6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282612" y="1628800"/>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3"/>
          <p:cNvSpPr txBox="1">
            <a:spLocks noChangeArrowheads="1"/>
          </p:cNvSpPr>
          <p:nvPr/>
        </p:nvSpPr>
        <p:spPr bwMode="auto">
          <a:xfrm>
            <a:off x="31799" y="3076597"/>
            <a:ext cx="9090025" cy="147732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مزموز 1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لأن الرب يعلم طريق الأبرار.</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أما</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طريق الأشرار فتهلك</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9"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10"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5" descr="snymtn2"/>
          <p:cNvPicPr>
            <a:picLocks noChangeAspect="1" noChangeArrowheads="1"/>
          </p:cNvPicPr>
          <p:nvPr/>
        </p:nvPicPr>
        <p:blipFill>
          <a:blip r:embed="rId2">
            <a:lum bright="-24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286309" y="1772816"/>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3"/>
          <p:cNvSpPr txBox="1">
            <a:spLocks noChangeArrowheads="1"/>
          </p:cNvSpPr>
          <p:nvPr/>
        </p:nvSpPr>
        <p:spPr bwMode="auto">
          <a:xfrm>
            <a:off x="35496" y="3220613"/>
            <a:ext cx="9090025" cy="147732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مزموز 1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لأن الرب </a:t>
            </a:r>
            <a:r>
              <a:rPr kumimoji="0" lang="ar-JO"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يعلم</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طريق الأبرار.</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أما</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طريق الاشرار </a:t>
            </a:r>
            <a:r>
              <a:rPr kumimoji="0" lang="ar-JO"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فتهلك</a:t>
            </a:r>
            <a:endParaRPr kumimoji="0" lang="en-US"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9"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10"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5" descr="snymtn4"/>
          <p:cNvPicPr>
            <a:picLocks noChangeAspect="1" noChangeArrowheads="1"/>
          </p:cNvPicPr>
          <p:nvPr/>
        </p:nvPicPr>
        <p:blipFill>
          <a:blip r:embed="rId2">
            <a:lum bright="-18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586" name="Text Box 2"/>
          <p:cNvSpPr txBox="1">
            <a:spLocks noChangeArrowheads="1"/>
          </p:cNvSpPr>
          <p:nvPr/>
        </p:nvSpPr>
        <p:spPr bwMode="auto">
          <a:xfrm>
            <a:off x="457200" y="835033"/>
            <a:ext cx="8534400" cy="1477328"/>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7" name="Text Box 3"/>
          <p:cNvSpPr txBox="1">
            <a:spLocks noChangeArrowheads="1"/>
          </p:cNvSpPr>
          <p:nvPr/>
        </p:nvSpPr>
        <p:spPr bwMode="auto">
          <a:xfrm>
            <a:off x="179387" y="2996952"/>
            <a:ext cx="9090025" cy="147732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مزموز 1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لأن الرب </a:t>
            </a:r>
            <a:r>
              <a:rPr kumimoji="0" lang="ar-JO"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يعلم</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طريق </a:t>
            </a:r>
            <a:r>
              <a:rPr kumimoji="0" lang="ar-JO" sz="3600" b="1" i="0" u="none" strike="noStrike" kern="1200" cap="none" spc="0" normalizeH="0" baseline="0" noProof="0" dirty="0">
                <a:ln>
                  <a:noFill/>
                </a:ln>
                <a:solidFill>
                  <a:srgbClr val="3333CC">
                    <a:lumMod val="20000"/>
                    <a:lumOff val="80000"/>
                  </a:srgbClr>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الأبرار</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اما</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طريق </a:t>
            </a:r>
            <a:r>
              <a:rPr kumimoji="0" lang="ar-JO" sz="3600" b="1" i="0" u="none" strike="noStrike" kern="1200" cap="none" spc="0" normalizeH="0" baseline="0" noProof="0" dirty="0">
                <a:ln>
                  <a:noFill/>
                </a:ln>
                <a:solidFill>
                  <a:srgbClr val="3333CC">
                    <a:lumMod val="20000"/>
                    <a:lumOff val="80000"/>
                  </a:srgbClr>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الأشرار</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فتهلك</a:t>
            </a:r>
            <a:endParaRPr kumimoji="0" lang="en-US" sz="3600" b="1" i="0" u="none" strike="noStrike" kern="1200" cap="none" spc="0" normalizeH="0" baseline="0" noProof="0" dirty="0">
              <a:ln>
                <a:noFill/>
              </a:ln>
              <a:solidFill>
                <a:srgbClr val="00CC99">
                  <a:lumMod val="40000"/>
                  <a:lumOff val="60000"/>
                </a:srgbClr>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3" name="Picture 5" descr="Clouds &amp; Sky 0645"/>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6611" name="Text Box 3"/>
          <p:cNvSpPr txBox="1">
            <a:spLocks noChangeArrowheads="1"/>
          </p:cNvSpPr>
          <p:nvPr/>
        </p:nvSpPr>
        <p:spPr bwMode="auto">
          <a:xfrm>
            <a:off x="685800" y="2837835"/>
            <a:ext cx="7696200" cy="2031325"/>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37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لأن عاملي الشر يقطعون والذين ينتظرون الرب هم يرثون الارض.</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7" name="Text Box 2"/>
          <p:cNvSpPr txBox="1">
            <a:spLocks noChangeArrowheads="1"/>
          </p:cNvSpPr>
          <p:nvPr/>
        </p:nvSpPr>
        <p:spPr bwMode="auto">
          <a:xfrm>
            <a:off x="152400" y="918874"/>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blue_swirl_b010_maste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sp>
        <p:nvSpPr>
          <p:cNvPr id="67586" name="Rectangle 3"/>
          <p:cNvSpPr>
            <a:spLocks noGrp="1" noChangeArrowheads="1"/>
          </p:cNvSpPr>
          <p:nvPr>
            <p:ph type="title"/>
          </p:nvPr>
        </p:nvSpPr>
        <p:spPr>
          <a:xfrm>
            <a:off x="228600" y="274638"/>
            <a:ext cx="8686800" cy="1782762"/>
          </a:xfrm>
          <a:solidFill>
            <a:schemeClr val="hlink">
              <a:alpha val="54901"/>
            </a:schemeClr>
          </a:solidFill>
        </p:spPr>
        <p:txBody>
          <a:bodyPr/>
          <a:lstStyle/>
          <a:p>
            <a:pPr eaLnBrk="1" hangingPunct="1"/>
            <a:r>
              <a:rPr lang="ar-JO" sz="4000" b="1" dirty="0">
                <a:solidFill>
                  <a:srgbClr val="FFFF00"/>
                </a:solidFill>
                <a:latin typeface="Arial" charset="0"/>
              </a:rPr>
              <a:t>الأحرف التالية من الكلمة الرئيسية </a:t>
            </a:r>
            <a:br>
              <a:rPr lang="ar-JO" sz="4000" b="1" dirty="0">
                <a:solidFill>
                  <a:srgbClr val="FFFF00"/>
                </a:solidFill>
                <a:latin typeface="Arial" charset="0"/>
              </a:rPr>
            </a:br>
            <a:r>
              <a:rPr lang="ar-JO" sz="4000" b="1" dirty="0">
                <a:solidFill>
                  <a:srgbClr val="FFFF00"/>
                </a:solidFill>
                <a:latin typeface="Arial" charset="0"/>
              </a:rPr>
              <a:t>لسفر الأمثال </a:t>
            </a:r>
            <a:br>
              <a:rPr lang="ar-JO" sz="4000" b="1" dirty="0">
                <a:solidFill>
                  <a:srgbClr val="FFFF00"/>
                </a:solidFill>
                <a:latin typeface="Arial" charset="0"/>
              </a:rPr>
            </a:br>
            <a:r>
              <a:rPr lang="ar-JO" sz="4000" b="1" dirty="0">
                <a:solidFill>
                  <a:srgbClr val="FFFF00"/>
                </a:solidFill>
                <a:latin typeface="Arial" charset="0"/>
              </a:rPr>
              <a:t>فما هي هذه الكلمة ؟</a:t>
            </a:r>
            <a:endParaRPr lang="en-US" sz="4000" b="1" dirty="0">
              <a:solidFill>
                <a:srgbClr val="FFFF00"/>
              </a:solidFill>
              <a:latin typeface="Arial" charset="0"/>
            </a:endParaRPr>
          </a:p>
        </p:txBody>
      </p:sp>
      <p:sp>
        <p:nvSpPr>
          <p:cNvPr id="156676" name="Oval 4"/>
          <p:cNvSpPr>
            <a:spLocks noChangeArrowheads="1"/>
          </p:cNvSpPr>
          <p:nvPr/>
        </p:nvSpPr>
        <p:spPr bwMode="auto">
          <a:xfrm>
            <a:off x="1219200" y="2895600"/>
            <a:ext cx="7010400" cy="160020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spcBef>
                <a:spcPct val="0"/>
              </a:spcBef>
            </a:pPr>
            <a:r>
              <a:rPr lang="ar-SA" sz="6000" b="0" dirty="0" err="1">
                <a:solidFill>
                  <a:schemeClr val="tx1"/>
                </a:solidFill>
              </a:rPr>
              <a:t>ا</a:t>
            </a:r>
            <a:r>
              <a:rPr lang="ar-SA" sz="6000" b="0" dirty="0">
                <a:solidFill>
                  <a:schemeClr val="tx1"/>
                </a:solidFill>
              </a:rPr>
              <a:t> </a:t>
            </a:r>
            <a:r>
              <a:rPr lang="ar-SA" sz="6000" b="0" dirty="0" err="1">
                <a:solidFill>
                  <a:schemeClr val="tx1"/>
                </a:solidFill>
              </a:rPr>
              <a:t>ة</a:t>
            </a:r>
            <a:r>
              <a:rPr lang="ar-SA" sz="6000" b="0" dirty="0">
                <a:solidFill>
                  <a:schemeClr val="tx1"/>
                </a:solidFill>
              </a:rPr>
              <a:t> ك ل </a:t>
            </a:r>
            <a:r>
              <a:rPr lang="ar-SA" sz="6000" b="0" dirty="0" err="1">
                <a:solidFill>
                  <a:schemeClr val="tx1"/>
                </a:solidFill>
              </a:rPr>
              <a:t>م</a:t>
            </a:r>
            <a:r>
              <a:rPr lang="en-US" sz="6000" b="0" dirty="0">
                <a:solidFill>
                  <a:schemeClr val="tx1"/>
                </a:solidFill>
              </a:rPr>
              <a:t> </a:t>
            </a:r>
            <a:r>
              <a:rPr lang="ar-SA" sz="6000" b="0" dirty="0" err="1">
                <a:solidFill>
                  <a:schemeClr val="tx1"/>
                </a:solidFill>
              </a:rPr>
              <a:t>ح</a:t>
            </a:r>
            <a:r>
              <a:rPr lang="en-US" sz="6000" b="0" dirty="0">
                <a:solidFill>
                  <a:schemeClr val="tx1"/>
                </a:solidFill>
              </a:rPr>
              <a:t> </a:t>
            </a:r>
            <a:endParaRPr lang="ar-SA" sz="6000" b="0" dirty="0">
              <a:solidFill>
                <a:schemeClr val="tx1"/>
              </a:solidFill>
            </a:endParaRPr>
          </a:p>
        </p:txBody>
      </p:sp>
      <p:sp>
        <p:nvSpPr>
          <p:cNvPr id="156677" name="Oval 5"/>
          <p:cNvSpPr>
            <a:spLocks noChangeArrowheads="1"/>
          </p:cNvSpPr>
          <p:nvPr/>
        </p:nvSpPr>
        <p:spPr bwMode="auto">
          <a:xfrm>
            <a:off x="1219200" y="2895600"/>
            <a:ext cx="7010400" cy="1600200"/>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spcBef>
                <a:spcPct val="0"/>
              </a:spcBef>
            </a:pPr>
            <a:r>
              <a:rPr lang="ar-JO" sz="6000" b="0" dirty="0">
                <a:solidFill>
                  <a:srgbClr val="FFFF00"/>
                </a:solidFill>
              </a:rPr>
              <a:t>ا ل ح ك م ة</a:t>
            </a:r>
            <a:endParaRPr lang="en-US" sz="6000" b="0" dirty="0">
              <a:solidFill>
                <a:srgbClr val="FFFF00"/>
              </a:solidFill>
            </a:endParaRPr>
          </a:p>
        </p:txBody>
      </p:sp>
      <p:pic>
        <p:nvPicPr>
          <p:cNvPr id="67589" name="Picture 6" descr="PMDTO0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02400" y="4495800"/>
            <a:ext cx="2641600"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56676"/>
                                        </p:tgtEl>
                                        <p:attrNameLst>
                                          <p:attrName>style.visibility</p:attrName>
                                        </p:attrNameLst>
                                      </p:cBhvr>
                                      <p:to>
                                        <p:strVal val="visible"/>
                                      </p:to>
                                    </p:set>
                                    <p:set>
                                      <p:cBhvr>
                                        <p:cTn id="7" dur="228" fill="hold">
                                          <p:stCondLst>
                                            <p:cond delay="0"/>
                                          </p:stCondLst>
                                        </p:cTn>
                                        <p:tgtEl>
                                          <p:spTgt spid="156676"/>
                                        </p:tgtEl>
                                        <p:attrNameLst>
                                          <p:attrName>style.rotation</p:attrName>
                                        </p:attrNameLst>
                                      </p:cBhvr>
                                      <p:to>
                                        <p:strVal val="-45.0"/>
                                      </p:to>
                                    </p:set>
                                    <p:anim calcmode="lin" valueType="num">
                                      <p:cBhvr>
                                        <p:cTn id="8" dur="228" fill="hold">
                                          <p:stCondLst>
                                            <p:cond delay="228"/>
                                          </p:stCondLst>
                                        </p:cTn>
                                        <p:tgtEl>
                                          <p:spTgt spid="156676"/>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56676"/>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56676"/>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5667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56677"/>
                                        </p:tgtEl>
                                        <p:attrNameLst>
                                          <p:attrName>style.visibility</p:attrName>
                                        </p:attrNameLst>
                                      </p:cBhvr>
                                      <p:to>
                                        <p:strVal val="visible"/>
                                      </p:to>
                                    </p:set>
                                    <p:anim calcmode="discrete" valueType="clr">
                                      <p:cBhvr override="childStyle">
                                        <p:cTn id="16" dur="500"/>
                                        <p:tgtEl>
                                          <p:spTgt spid="156677"/>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156677"/>
                                        </p:tgtEl>
                                        <p:attrNameLst>
                                          <p:attrName>fillcolor</p:attrName>
                                        </p:attrNameLst>
                                      </p:cBhvr>
                                      <p:tavLst>
                                        <p:tav tm="0">
                                          <p:val>
                                            <p:clrVal>
                                              <a:schemeClr val="accent2"/>
                                            </p:clrVal>
                                          </p:val>
                                        </p:tav>
                                        <p:tav tm="50000">
                                          <p:val>
                                            <p:clrVal>
                                              <a:schemeClr val="hlink"/>
                                            </p:clrVal>
                                          </p:val>
                                        </p:tav>
                                      </p:tavLst>
                                    </p:anim>
                                    <p:set>
                                      <p:cBhvr>
                                        <p:cTn id="18" dur="500"/>
                                        <p:tgtEl>
                                          <p:spTgt spid="1566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animBg="1"/>
      <p:bldP spid="15667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5" descr="Mountain Scene 0391"/>
          <p:cNvPicPr>
            <a:picLocks noChangeAspect="1" noChangeArrowheads="1"/>
          </p:cNvPicPr>
          <p:nvPr/>
        </p:nvPicPr>
        <p:blipFill>
          <a:blip r:embed="rId2">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685800" y="3429000"/>
            <a:ext cx="7696200" cy="2031325"/>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37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لأن عاملي الشر يقطعون </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والذين</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ينتظرون الرب هم يرثون الارض.</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10" name="Text Box 2"/>
          <p:cNvSpPr txBox="1">
            <a:spLocks noChangeArrowheads="1"/>
          </p:cNvSpPr>
          <p:nvPr/>
        </p:nvSpPr>
        <p:spPr bwMode="auto">
          <a:xfrm>
            <a:off x="152400" y="758690"/>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تناقضي</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يقدم السطر الثاني تباينًا في الفكر مع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11"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Picture 5" descr="Sunrise &amp; Sunset 0695"/>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723900" y="3717032"/>
            <a:ext cx="7696200" cy="2031325"/>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rPr>
              <a:t>مزمور 37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rPr>
              <a:t>لأن عاملي الشر يقطعون </a:t>
            </a:r>
            <a:r>
              <a:rPr kumimoji="0" lang="ar-JO" sz="3600" b="1" i="0" u="none" strike="noStrike" kern="1200" cap="none" spc="0" normalizeH="0" baseline="0" noProof="0" dirty="0">
                <a:ln>
                  <a:noFill/>
                </a:ln>
                <a:solidFill>
                  <a:srgbClr val="FFFF00"/>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rPr>
              <a:t>والذين</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rPr>
              <a:t> </a:t>
            </a:r>
            <a:r>
              <a:rPr kumimoji="0" lang="ar-JO" sz="3600" b="1" i="0" u="none" strike="noStrike" kern="1200" cap="none" spc="0" normalizeH="0" baseline="0" noProof="0" dirty="0">
                <a:ln>
                  <a:noFill/>
                </a:ln>
                <a:solidFill>
                  <a:srgbClr val="00CC99"/>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rPr>
              <a:t>ينتظرون </a:t>
            </a: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rPr>
              <a:t>الرب هم يرثون الارض.</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endParaRPr>
          </a:p>
        </p:txBody>
      </p:sp>
      <p:sp>
        <p:nvSpPr>
          <p:cNvPr id="9" name="Text Box 2"/>
          <p:cNvSpPr txBox="1">
            <a:spLocks noChangeArrowheads="1"/>
          </p:cNvSpPr>
          <p:nvPr/>
        </p:nvSpPr>
        <p:spPr bwMode="auto">
          <a:xfrm>
            <a:off x="152400" y="918874"/>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rPr>
              <a:t>تناقضي</a:t>
            </a:r>
            <a:endParaRPr kumimoji="0" lang="en-US"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rPr>
              <a:t> </a:t>
            </a:r>
            <a:r>
              <a:rPr kumimoji="0" lang="ar-JO"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rPr>
              <a:t>يقدم السطر الثاني تباينًا في الفكر مع السطر الأول</a:t>
            </a:r>
            <a:endParaRPr kumimoji="0" lang="en-US"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endParaRPr>
          </a:p>
        </p:txBody>
      </p:sp>
      <p:sp>
        <p:nvSpPr>
          <p:cNvPr id="10"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11"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5" name="Picture 5" descr="Mountain Scene 0623"/>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152400" y="918874"/>
            <a:ext cx="8839200"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rPr>
              <a:t>تناقضي</a:t>
            </a:r>
            <a:endParaRPr kumimoji="0" lang="en-US"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rPr>
              <a:t> </a:t>
            </a:r>
            <a:r>
              <a:rPr kumimoji="0" lang="ar-JO"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rPr>
              <a:t>يقدم السطر الثاني تباينًا في الفكر مع السطر الأول</a:t>
            </a:r>
            <a:endParaRPr kumimoji="0" lang="en-US" sz="3600" b="0" i="0" u="none" strike="noStrike" kern="1200" cap="none" spc="0" normalizeH="0" baseline="0" noProof="0" dirty="0">
              <a:ln>
                <a:noFill/>
              </a:ln>
              <a:solidFill>
                <a:srgbClr val="FFFFFF"/>
              </a:solidFill>
              <a:effectLst/>
              <a:uLnTx/>
              <a:uFillTx/>
              <a:latin typeface="Times New Roman"/>
              <a:ea typeface="ＭＳ Ｐゴシック" pitchFamily="-108" charset="-128"/>
              <a:cs typeface="Arial" charset="0"/>
            </a:endParaRPr>
          </a:p>
        </p:txBody>
      </p:sp>
      <p:sp>
        <p:nvSpPr>
          <p:cNvPr id="9" name="Text Box 3"/>
          <p:cNvSpPr txBox="1">
            <a:spLocks noChangeArrowheads="1"/>
          </p:cNvSpPr>
          <p:nvPr/>
        </p:nvSpPr>
        <p:spPr bwMode="auto">
          <a:xfrm>
            <a:off x="723900" y="3573016"/>
            <a:ext cx="7696200" cy="2031325"/>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rPr>
              <a:t>مزمور 37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rPr>
              <a:t>لأن عاملي الشر يقطعون والذين ينتظرون الرب هم يرثون الارض.</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Times New Roman"/>
              <a:ea typeface="ＭＳ Ｐゴシック" pitchFamily="-108" charset="-128"/>
              <a:cs typeface="Times New Roman" charset="0"/>
            </a:endParaRPr>
          </a:p>
        </p:txBody>
      </p:sp>
      <p:sp>
        <p:nvSpPr>
          <p:cNvPr id="10"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11"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89" name="Picture 5" descr="Mountain Scene 1346"/>
          <p:cNvPicPr>
            <a:picLocks noChangeAspect="1" noChangeArrowheads="1"/>
          </p:cNvPicPr>
          <p:nvPr/>
        </p:nvPicPr>
        <p:blipFill>
          <a:blip r:embed="rId2">
            <a:lum bright="-12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02" name="Text Box 2"/>
          <p:cNvSpPr txBox="1">
            <a:spLocks noChangeArrowheads="1"/>
          </p:cNvSpPr>
          <p:nvPr/>
        </p:nvSpPr>
        <p:spPr bwMode="auto">
          <a:xfrm>
            <a:off x="488975" y="1058396"/>
            <a:ext cx="8382000" cy="14465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100D00"/>
                </a:solidFill>
                <a:effectLst>
                  <a:outerShdw blurRad="38100" dist="38100" dir="2700000" algn="tl">
                    <a:srgbClr val="DDDDDD"/>
                  </a:outerShdw>
                </a:effectLst>
                <a:uLnTx/>
                <a:uFillTx/>
                <a:latin typeface="Arial" charset="0"/>
                <a:ea typeface="ＭＳ Ｐゴシック" charset="0"/>
                <a:cs typeface="Times New Roman" charset="0"/>
              </a:rPr>
              <a:t>الرمزية: السطر الثاني يعيد ما جاء في السطر الأول عن طريق المقارنة المجازية</a:t>
            </a:r>
            <a:endParaRPr kumimoji="0" lang="en-US" sz="4400" b="1" i="0" u="none" strike="noStrike" kern="1200" cap="none" spc="0" normalizeH="0" baseline="0" noProof="0" dirty="0">
              <a:ln>
                <a:noFill/>
              </a:ln>
              <a:solidFill>
                <a:srgbClr val="100D00"/>
              </a:solidFill>
              <a:effectLst>
                <a:outerShdw blurRad="38100" dist="38100" dir="2700000" algn="tl">
                  <a:srgbClr val="DDDDDD"/>
                </a:outerShdw>
              </a:effectLst>
              <a:uLnTx/>
              <a:uFillTx/>
              <a:latin typeface="Arial" charset="0"/>
              <a:ea typeface="ＭＳ Ｐゴシック" charset="0"/>
              <a:cs typeface="Times New Roman" charset="0"/>
            </a:endParaRPr>
          </a:p>
        </p:txBody>
      </p:sp>
      <p:sp>
        <p:nvSpPr>
          <p:cNvPr id="2" name="Rectangle 1"/>
          <p:cNvSpPr/>
          <p:nvPr/>
        </p:nvSpPr>
        <p:spPr>
          <a:xfrm>
            <a:off x="971600" y="3140968"/>
            <a:ext cx="7416750" cy="2585323"/>
          </a:xfrm>
          <a:prstGeom prst="rect">
            <a:avLst/>
          </a:prstGeom>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5400" b="0" i="0" u="none" strike="noStrike" kern="1200" cap="none" spc="0" normalizeH="0" baseline="0" noProof="0" dirty="0">
                <a:ln>
                  <a:noFill/>
                </a:ln>
                <a:solidFill>
                  <a:srgbClr val="FFFFFF"/>
                </a:solidFill>
                <a:effectLst/>
                <a:uLnTx/>
                <a:uFillTx/>
                <a:latin typeface="Times New Roman"/>
                <a:ea typeface="ＭＳ Ｐゴシック" pitchFamily="-108" charset="-128"/>
                <a:cs typeface="+mj-cs"/>
              </a:rPr>
              <a:t>مزمور</a:t>
            </a:r>
            <a:r>
              <a:rPr kumimoji="0" lang="en-US" sz="5400" b="0" i="0" u="none" strike="noStrike" kern="1200" cap="none" spc="0" normalizeH="0" baseline="0" noProof="0" dirty="0">
                <a:ln>
                  <a:noFill/>
                </a:ln>
                <a:solidFill>
                  <a:srgbClr val="FFFFFF"/>
                </a:solidFill>
                <a:effectLst/>
                <a:uLnTx/>
                <a:uFillTx/>
                <a:latin typeface="Times New Roman"/>
                <a:ea typeface="ＭＳ Ｐゴシック" pitchFamily="-108" charset="-128"/>
                <a:cs typeface="+mj-cs"/>
              </a:rPr>
              <a:t>1 </a:t>
            </a:r>
            <a:r>
              <a:rPr kumimoji="0" lang="ar-SA" sz="5400" b="0" i="0" u="none" strike="noStrike" kern="1200" cap="none" spc="0" normalizeH="0" baseline="0" noProof="0" dirty="0">
                <a:ln>
                  <a:noFill/>
                </a:ln>
                <a:solidFill>
                  <a:srgbClr val="FFFFFF"/>
                </a:solidFill>
                <a:effectLst/>
                <a:uLnTx/>
                <a:uFillTx/>
                <a:latin typeface="Times New Roman"/>
                <a:ea typeface="ＭＳ Ｐゴシック" pitchFamily="-108" charset="-128"/>
                <a:cs typeface="+mj-cs"/>
              </a:rPr>
              <a:t> :</a:t>
            </a:r>
            <a:r>
              <a:rPr kumimoji="0" lang="en-US" sz="5400" b="0" i="0" u="none" strike="noStrike" kern="1200" cap="none" spc="0" normalizeH="0" baseline="0" noProof="0" dirty="0">
                <a:ln>
                  <a:noFill/>
                </a:ln>
                <a:solidFill>
                  <a:srgbClr val="FFFFFF"/>
                </a:solidFill>
                <a:effectLst/>
                <a:uLnTx/>
                <a:uFillTx/>
                <a:latin typeface="Times New Roman"/>
                <a:ea typeface="ＭＳ Ｐゴシック" pitchFamily="-108" charset="-128"/>
                <a:cs typeface="+mj-cs"/>
              </a:rPr>
              <a:t>4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5400" b="0" i="0" u="none" strike="noStrike" kern="1200" cap="none" spc="0" normalizeH="0" baseline="0" noProof="0" dirty="0">
                <a:ln>
                  <a:noFill/>
                </a:ln>
                <a:solidFill>
                  <a:srgbClr val="FFFFFF"/>
                </a:solidFill>
                <a:effectLst/>
                <a:uLnTx/>
                <a:uFillTx/>
                <a:latin typeface="Times New Roman"/>
                <a:ea typeface="ＭＳ Ｐゴシック" pitchFamily="-108" charset="-128"/>
                <a:cs typeface="+mj-cs"/>
              </a:rPr>
              <a:t>ليس كذلك الأشرار لكنهم كالعصافة التي تذريها الريح.</a:t>
            </a: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5" descr="Mountain Scene 1257"/>
          <p:cNvPicPr>
            <a:picLocks noChangeAspect="1" noChangeArrowheads="1"/>
          </p:cNvPicPr>
          <p:nvPr/>
        </p:nvPicPr>
        <p:blipFill>
          <a:blip r:embed="rId2">
            <a:lum bright="-12000" contras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2754" name="Text Box 2"/>
          <p:cNvSpPr txBox="1">
            <a:spLocks noChangeArrowheads="1"/>
          </p:cNvSpPr>
          <p:nvPr/>
        </p:nvSpPr>
        <p:spPr bwMode="auto">
          <a:xfrm>
            <a:off x="467544" y="3356999"/>
            <a:ext cx="8280920" cy="1785104"/>
          </a:xfrm>
          <a:prstGeom prst="rect">
            <a:avLst/>
          </a:prstGeom>
          <a:noFill/>
          <a:ln w="9525">
            <a:noFill/>
            <a:miter lim="800000"/>
            <a:headEnd/>
            <a:tailEnd/>
          </a:ln>
          <a:effectLst/>
        </p:spPr>
        <p:txBody>
          <a:bodyPr wrap="square">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95 : 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إن الرب إله عظيم ملك كبير على كل الآلهة.</a:t>
            </a:r>
            <a:endParaRPr kumimoji="0" lang="en-US"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202755" name="Text Box 3"/>
          <p:cNvSpPr txBox="1">
            <a:spLocks noChangeArrowheads="1"/>
          </p:cNvSpPr>
          <p:nvPr/>
        </p:nvSpPr>
        <p:spPr bwMode="auto">
          <a:xfrm>
            <a:off x="685800" y="457207"/>
            <a:ext cx="7696200" cy="1446550"/>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إصطناعي (غير مكتمل مع التعويض): يطور السطر الثاني فكرة السطر الأول</a:t>
            </a:r>
            <a:endParaRPr kumimoji="0" lang="en-US" sz="4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7" name="Picture 5" descr="Mountain Scene 0395"/>
          <p:cNvPicPr>
            <a:picLocks noChangeAspect="1" noChangeArrowheads="1"/>
          </p:cNvPicPr>
          <p:nvPr/>
        </p:nvPicPr>
        <p:blipFill>
          <a:blip r:embed="rId2">
            <a:lum bright="-12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6850" name="Text Box 2"/>
          <p:cNvSpPr txBox="1">
            <a:spLocks noChangeArrowheads="1"/>
          </p:cNvSpPr>
          <p:nvPr/>
        </p:nvSpPr>
        <p:spPr bwMode="auto">
          <a:xfrm>
            <a:off x="287928" y="775918"/>
            <a:ext cx="8458200" cy="1200329"/>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الجو العام الصناعي للنص: يكرر السطر الثاني الأول ، لكنه يتجاهل المصطلح الأخير</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206851" name="Text Box 3"/>
          <p:cNvSpPr txBox="1">
            <a:spLocks noChangeArrowheads="1"/>
          </p:cNvSpPr>
          <p:nvPr/>
        </p:nvSpPr>
        <p:spPr bwMode="auto">
          <a:xfrm>
            <a:off x="152400" y="2136338"/>
            <a:ext cx="8991600" cy="2585323"/>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29 : 1 – 2 </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لداود.قدموا للرب يا أبناء الله قدموا للرب مجداً وعزاً. 2 قدموا للرب مجد اسمه.اسجدوا للرب في زينة مقدسة</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dissolve">
                                      <p:cBhvr>
                                        <p:cTn id="7" dur="500"/>
                                        <p:tgtEl>
                                          <p:spTgt spid="206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1" name="Picture 5" descr="Mountain Scene 0362"/>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7"/>
            <a:ext cx="9144000" cy="6864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1730" name="Text Box 2"/>
          <p:cNvSpPr txBox="1">
            <a:spLocks noChangeArrowheads="1"/>
          </p:cNvSpPr>
          <p:nvPr/>
        </p:nvSpPr>
        <p:spPr bwMode="auto">
          <a:xfrm>
            <a:off x="609600" y="1346400"/>
            <a:ext cx="8382000" cy="1200329"/>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إصطناعي (غير مكتمل بدون تعويض): آيات ذات أطوال مختلفة مع بعض المصطلحات المتوازية فقط</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201731" name="Text Box 3"/>
          <p:cNvSpPr txBox="1">
            <a:spLocks noChangeArrowheads="1"/>
          </p:cNvSpPr>
          <p:nvPr/>
        </p:nvSpPr>
        <p:spPr bwMode="auto">
          <a:xfrm>
            <a:off x="0" y="3341891"/>
            <a:ext cx="9144000" cy="2031325"/>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6 : 1</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لأمام المغنين على ذوات الأوتار على القرار.مزمور لداود.يا رب لا توبخني بغضبك ولا تؤدبني بغيظك.</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201732" name="Text Box 4"/>
          <p:cNvSpPr txBox="1">
            <a:spLocks noChangeArrowheads="1"/>
          </p:cNvSpPr>
          <p:nvPr/>
        </p:nvSpPr>
        <p:spPr bwMode="auto">
          <a:xfrm>
            <a:off x="84264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391</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6" name="Text Box 4"/>
          <p:cNvSpPr txBox="1">
            <a:spLocks noChangeArrowheads="1"/>
          </p:cNvSpPr>
          <p:nvPr/>
        </p:nvSpPr>
        <p:spPr bwMode="auto">
          <a:xfrm>
            <a:off x="83058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P </a:t>
            </a: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14</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dissolve">
                                      <p:cBhvr>
                                        <p:cTn id="7"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5" name="Picture 5" descr="Fire &amp; Ice 083"/>
          <p:cNvPicPr>
            <a:picLocks noChangeAspect="1" noChangeArrowheads="1"/>
          </p:cNvPicPr>
          <p:nvPr/>
        </p:nvPicPr>
        <p:blipFill>
          <a:blip r:embed="rId2" cstate="screen">
            <a:lum bright="-18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4258" name="Text Box 2"/>
          <p:cNvSpPr txBox="1">
            <a:spLocks noChangeArrowheads="1"/>
          </p:cNvSpPr>
          <p:nvPr/>
        </p:nvSpPr>
        <p:spPr bwMode="auto">
          <a:xfrm>
            <a:off x="609600" y="1304020"/>
            <a:ext cx="8382000" cy="646331"/>
          </a:xfrm>
          <a:prstGeom prst="rect">
            <a:avLst/>
          </a:prstGeom>
          <a:noFill/>
          <a:ln w="9525">
            <a:noFill/>
            <a:miter lim="800000"/>
            <a:headEnd/>
            <a:tailEnd/>
          </a:ln>
          <a:effectLst/>
        </p:spPr>
        <p:txBody>
          <a:bodyPr>
            <a:spAutoFit/>
          </a:bodyPr>
          <a:lstStyle>
            <a:defPPr>
              <a:defRPr lang="en-US"/>
            </a:defPPr>
            <a:lvl1pP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الشكل التركيبي: يطور السطر الثاني فكر السطر الأول</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224259" name="Text Box 3"/>
          <p:cNvSpPr txBox="1">
            <a:spLocks noChangeArrowheads="1"/>
          </p:cNvSpPr>
          <p:nvPr/>
        </p:nvSpPr>
        <p:spPr bwMode="auto">
          <a:xfrm>
            <a:off x="0" y="2959784"/>
            <a:ext cx="8991600" cy="1477328"/>
          </a:xfrm>
          <a:prstGeom prst="rect">
            <a:avLst/>
          </a:prstGeom>
          <a:noFill/>
          <a:ln w="9525">
            <a:noFill/>
            <a:miter lim="800000"/>
            <a:headEnd/>
            <a:tailEnd/>
          </a:ln>
          <a:effectLst/>
        </p:spPr>
        <p:txBody>
          <a:bodyPr wrap="square">
            <a:spAutoFit/>
          </a:bodyPr>
          <a:lstStyle>
            <a:defPPr>
              <a:defRPr lang="en-US"/>
            </a:defPPr>
            <a:lvl1pPr algn="ctr" eaLnBrk="1" hangingPunct="1">
              <a:spcBef>
                <a:spcPct val="50000"/>
              </a:spcBef>
              <a:defRPr sz="3600" b="1">
                <a:solidFill>
                  <a:srgbClr val="FFFFFF"/>
                </a:solidFill>
                <a:effectLst>
                  <a:glow rad="101600">
                    <a:srgbClr val="100D00">
                      <a:alpha val="75000"/>
                    </a:srgbClr>
                  </a:glow>
                  <a:outerShdw blurRad="38100" dist="38100" dir="2700000" algn="tl">
                    <a:srgbClr val="000000">
                      <a:alpha val="43137"/>
                    </a:srgbClr>
                  </a:outerShd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defTabSz="914400" eaLnBrk="0" fontAlgn="base" hangingPunct="0">
              <a:spcBef>
                <a:spcPct val="0"/>
              </a:spcBef>
              <a:spcAft>
                <a:spcPct val="0"/>
              </a:spcAft>
              <a:defRPr>
                <a:ea typeface="Arial" charset="0"/>
                <a:cs typeface="Arial" charset="0"/>
              </a:defRPr>
            </a:lvl6pPr>
            <a:lvl7pPr marL="914400" defTabSz="914400" eaLnBrk="0" fontAlgn="base" hangingPunct="0">
              <a:spcBef>
                <a:spcPct val="0"/>
              </a:spcBef>
              <a:spcAft>
                <a:spcPct val="0"/>
              </a:spcAft>
              <a:defRPr>
                <a:ea typeface="Arial" charset="0"/>
                <a:cs typeface="Arial" charset="0"/>
              </a:defRPr>
            </a:lvl7pPr>
            <a:lvl8pPr marL="1371600" defTabSz="914400" eaLnBrk="0" fontAlgn="base" hangingPunct="0">
              <a:spcBef>
                <a:spcPct val="0"/>
              </a:spcBef>
              <a:spcAft>
                <a:spcPct val="0"/>
              </a:spcAft>
              <a:defRPr>
                <a:ea typeface="Arial" charset="0"/>
                <a:cs typeface="Arial" charset="0"/>
              </a:defRPr>
            </a:lvl8pPr>
            <a:lvl9pPr marL="1828800" defTabSz="9144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مزمور 2 : 6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rPr>
              <a:t>أما أنا فقد مسحت ملكي على صهيون جبل قدسي </a:t>
            </a:r>
            <a:endParaRPr kumimoji="0" lang="en-US" sz="36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000000">
                    <a:alpha val="43137"/>
                  </a:srgbClr>
                </a:outerShdw>
              </a:effectLst>
              <a:uLnTx/>
              <a:uFillTx/>
              <a:latin typeface="Arial" charset="0"/>
              <a:ea typeface="ＭＳ Ｐゴシック" charset="0"/>
              <a:cs typeface="Times New Roman" charset="0"/>
            </a:endParaRPr>
          </a:p>
        </p:txBody>
      </p:sp>
      <p:sp>
        <p:nvSpPr>
          <p:cNvPr id="8" name="Text Box 12"/>
          <p:cNvSpPr txBox="1">
            <a:spLocks noChangeArrowheads="1"/>
          </p:cNvSpPr>
          <p:nvPr/>
        </p:nvSpPr>
        <p:spPr bwMode="auto">
          <a:xfrm>
            <a:off x="8388350"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۳٩١</a:t>
            </a:r>
            <a:endPar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endParaRPr>
          </a:p>
        </p:txBody>
      </p:sp>
      <p:sp>
        <p:nvSpPr>
          <p:cNvPr id="9" name="Text Box 4"/>
          <p:cNvSpPr txBox="1">
            <a:spLocks noChangeArrowheads="1"/>
          </p:cNvSpPr>
          <p:nvPr/>
        </p:nvSpPr>
        <p:spPr bwMode="auto">
          <a:xfrm>
            <a:off x="8331200"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100D00">
                      <a:alpha val="75000"/>
                    </a:srgbClr>
                  </a:glow>
                  <a:outerShdw blurRad="38100" dist="38100" dir="2700000" algn="tl">
                    <a:srgbClr val="DDDDDD"/>
                  </a:outerShdw>
                </a:effectLst>
                <a:uLnTx/>
                <a:uFillTx/>
                <a:latin typeface="Arial" charset="0"/>
                <a:ea typeface="ＭＳ Ｐゴシック" charset="0"/>
                <a:cs typeface="Arial" charset="0"/>
              </a:rPr>
              <a:t>P ١٤</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59"/>
                                        </p:tgtEl>
                                        <p:attrNameLst>
                                          <p:attrName>style.visibility</p:attrName>
                                        </p:attrNameLst>
                                      </p:cBhvr>
                                      <p:to>
                                        <p:strVal val="visible"/>
                                      </p:to>
                                    </p:set>
                                    <p:animEffect transition="in" filter="dissolve">
                                      <p:cBhvr>
                                        <p:cTn id="7" dur="500"/>
                                        <p:tgtEl>
                                          <p:spTgt spid="224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19200"/>
            <a:ext cx="9144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title"/>
          </p:nvPr>
        </p:nvSpPr>
        <p:spPr>
          <a:noFill/>
        </p:spPr>
        <p:txBody>
          <a:bodyPr/>
          <a:lstStyle/>
          <a:p>
            <a:pPr eaLnBrk="1" hangingPunct="1"/>
            <a:r>
              <a:rPr lang="ar-JO" sz="3600" kern="1200" dirty="0">
                <a:solidFill>
                  <a:schemeClr val="bg1"/>
                </a:solidFill>
                <a:ea typeface="ＭＳ Ｐゴシック" pitchFamily="-108" charset="-128"/>
              </a:rPr>
              <a:t>التماثل</a:t>
            </a:r>
            <a:endParaRPr lang="en-US" sz="3600" kern="1200" dirty="0">
              <a:solidFill>
                <a:schemeClr val="bg1"/>
              </a:solidFill>
              <a:ea typeface="ＭＳ Ｐゴシック" pitchFamily="-108" charset="-128"/>
            </a:endParaRPr>
          </a:p>
        </p:txBody>
      </p:sp>
      <p:sp>
        <p:nvSpPr>
          <p:cNvPr id="350213" name="Text Box 5"/>
          <p:cNvSpPr txBox="1">
            <a:spLocks noChangeArrowheads="1"/>
          </p:cNvSpPr>
          <p:nvPr/>
        </p:nvSpPr>
        <p:spPr bwMode="auto">
          <a:xfrm>
            <a:off x="107504" y="1649241"/>
            <a:ext cx="8915257" cy="4462760"/>
          </a:xfrm>
          <a:prstGeom prst="rect">
            <a:avLst/>
          </a:prstGeom>
          <a:solidFill>
            <a:srgbClr val="CC99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حينئذ يتكلم عليهم بغضبه ويرجفهم بغيظه.</a:t>
            </a:r>
            <a:r>
              <a:rPr kumimoji="0" lang="en-US"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 : 5</a:t>
            </a:r>
            <a:r>
              <a:rPr kumimoji="0" lang="en-US"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التوازي الدلالي: التوبيخ والترهيب</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الغضب والسخط متوازيان في المعنى</a:t>
            </a:r>
            <a:endParaRPr kumimoji="0" lang="en-US"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التوازي النحوي:فعل - مفعول به مباشر - عبارة جر</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عبارة الجر - فعل – مفول به</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50214" name="Text Box 6"/>
          <p:cNvSpPr txBox="1">
            <a:spLocks noChangeArrowheads="1"/>
          </p:cNvSpPr>
          <p:nvPr/>
        </p:nvSpPr>
        <p:spPr bwMode="auto">
          <a:xfrm>
            <a:off x="8153412" y="76208"/>
            <a:ext cx="904415"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388ت</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0211"/>
                                        </p:tgtEl>
                                        <p:attrNameLst>
                                          <p:attrName>style.visibility</p:attrName>
                                        </p:attrNameLst>
                                      </p:cBhvr>
                                      <p:to>
                                        <p:strVal val="visible"/>
                                      </p:to>
                                    </p:set>
                                    <p:animEffect transition="in" filter="dissolve">
                                      <p:cBhvr>
                                        <p:cTn id="7" dur="500"/>
                                        <p:tgtEl>
                                          <p:spTgt spid="350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0213"/>
                                        </p:tgtEl>
                                        <p:attrNameLst>
                                          <p:attrName>style.visibility</p:attrName>
                                        </p:attrNameLst>
                                      </p:cBhvr>
                                      <p:to>
                                        <p:strVal val="visible"/>
                                      </p:to>
                                    </p:set>
                                    <p:animEffect transition="in" filter="blinds(horizontal)">
                                      <p:cBhvr>
                                        <p:cTn id="12" dur="3000"/>
                                        <p:tgtEl>
                                          <p:spTgt spid="350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1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0" y="0"/>
            <a:ext cx="8229600" cy="838200"/>
          </a:xfrm>
          <a:solidFill>
            <a:schemeClr val="tx1"/>
          </a:solidFill>
        </p:spPr>
        <p:txBody>
          <a:bodyPr/>
          <a:lstStyle/>
          <a:p>
            <a:pPr eaLnBrk="1" hangingPunct="1"/>
            <a:r>
              <a:rPr lang="ar-IQ" sz="4000" b="1" dirty="0">
                <a:solidFill>
                  <a:schemeClr val="bg1"/>
                </a:solidFill>
                <a:latin typeface="Arial" charset="0"/>
              </a:rPr>
              <a:t>نصائح لتفسير المزامير </a:t>
            </a:r>
            <a:endParaRPr lang="en-US" sz="4000" b="1" dirty="0">
              <a:solidFill>
                <a:schemeClr val="bg1"/>
              </a:solidFill>
              <a:latin typeface="Arial" charset="0"/>
            </a:endParaRPr>
          </a:p>
        </p:txBody>
      </p:sp>
      <p:sp>
        <p:nvSpPr>
          <p:cNvPr id="49155" name="Rectangle 3"/>
          <p:cNvSpPr>
            <a:spLocks noGrp="1" noChangeArrowheads="1"/>
          </p:cNvSpPr>
          <p:nvPr>
            <p:ph idx="1"/>
          </p:nvPr>
        </p:nvSpPr>
        <p:spPr>
          <a:xfrm>
            <a:off x="304800" y="914400"/>
            <a:ext cx="8587680" cy="5943600"/>
          </a:xfrm>
        </p:spPr>
        <p:txBody>
          <a:bodyPr>
            <a:noAutofit/>
          </a:bodyPr>
          <a:lstStyle/>
          <a:p>
            <a:pPr marL="292100" indent="-292100" algn="r" rtl="1" eaLnBrk="1" hangingPunct="1">
              <a:lnSpc>
                <a:spcPct val="90000"/>
              </a:lnSpc>
              <a:spcBef>
                <a:spcPct val="50000"/>
              </a:spcBef>
              <a:buClr>
                <a:srgbClr val="100D00"/>
              </a:buClr>
              <a:buNone/>
            </a:pPr>
            <a:r>
              <a:rPr lang="ar-IQ" b="1" dirty="0">
                <a:latin typeface="Arial" charset="0"/>
              </a:rPr>
              <a:t>أ- انتبه الى البنية</a:t>
            </a:r>
            <a:endParaRPr lang="en-US" b="1" dirty="0">
              <a:latin typeface="Arial" charset="0"/>
            </a:endParaRPr>
          </a:p>
          <a:p>
            <a:pPr marL="292100" indent="-292100" algn="r" rtl="1" eaLnBrk="1" hangingPunct="1">
              <a:lnSpc>
                <a:spcPct val="90000"/>
              </a:lnSpc>
              <a:spcBef>
                <a:spcPct val="50000"/>
              </a:spcBef>
              <a:buClr>
                <a:srgbClr val="100D00"/>
              </a:buClr>
              <a:buNone/>
            </a:pPr>
            <a:r>
              <a:rPr lang="ar-IQ" b="1" dirty="0">
                <a:latin typeface="Arial" charset="0"/>
              </a:rPr>
              <a:t>ب – تلخيص المزمور في جملة</a:t>
            </a:r>
            <a:endParaRPr lang="en-US" b="1" dirty="0">
              <a:latin typeface="Arial" charset="0"/>
            </a:endParaRPr>
          </a:p>
          <a:p>
            <a:pPr marL="292100" indent="-292100" algn="r" rtl="1" eaLnBrk="1" hangingPunct="1">
              <a:lnSpc>
                <a:spcPct val="90000"/>
              </a:lnSpc>
              <a:spcBef>
                <a:spcPct val="50000"/>
              </a:spcBef>
              <a:buClr>
                <a:srgbClr val="100D00"/>
              </a:buClr>
              <a:buNone/>
            </a:pPr>
            <a:r>
              <a:rPr lang="ar-IQ" b="1" dirty="0">
                <a:latin typeface="Arial" charset="0"/>
              </a:rPr>
              <a:t>ج- النظر في العناوين والشخصيات الرئيسية و</a:t>
            </a:r>
            <a:r>
              <a:rPr lang="ar-JO" b="1" dirty="0">
                <a:latin typeface="Arial" charset="0"/>
              </a:rPr>
              <a:t>أ</a:t>
            </a:r>
            <a:r>
              <a:rPr lang="ar-IQ" b="1" dirty="0">
                <a:latin typeface="Arial" charset="0"/>
              </a:rPr>
              <a:t>نسابهم و</a:t>
            </a:r>
            <a:r>
              <a:rPr lang="ar-JO" b="1" dirty="0">
                <a:latin typeface="Arial" charset="0"/>
              </a:rPr>
              <a:t>أع</a:t>
            </a:r>
            <a:r>
              <a:rPr lang="ar-IQ" b="1" dirty="0">
                <a:latin typeface="Arial" charset="0"/>
              </a:rPr>
              <a:t>مالهم </a:t>
            </a:r>
            <a:endParaRPr lang="en-US" b="1" dirty="0">
              <a:latin typeface="Arial" charset="0"/>
            </a:endParaRPr>
          </a:p>
          <a:p>
            <a:pPr marL="292100" indent="-292100" algn="r" rtl="1" eaLnBrk="1" hangingPunct="1">
              <a:lnSpc>
                <a:spcPct val="90000"/>
              </a:lnSpc>
              <a:spcBef>
                <a:spcPct val="50000"/>
              </a:spcBef>
              <a:buClr>
                <a:srgbClr val="100D00"/>
              </a:buClr>
              <a:buNone/>
            </a:pPr>
            <a:r>
              <a:rPr lang="ar-IQ" b="1" dirty="0">
                <a:latin typeface="Arial" charset="0"/>
              </a:rPr>
              <a:t>د-</a:t>
            </a:r>
            <a:r>
              <a:rPr lang="en-US" b="1" dirty="0">
                <a:latin typeface="Arial" charset="0"/>
              </a:rPr>
              <a:t>  </a:t>
            </a:r>
            <a:r>
              <a:rPr lang="ar-IQ" b="1" dirty="0">
                <a:latin typeface="Arial" charset="0"/>
              </a:rPr>
              <a:t>تصنيف المزمور باستخدام ليندسلي ص 386</a:t>
            </a:r>
            <a:endParaRPr lang="en-US" b="1" dirty="0">
              <a:latin typeface="Arial" charset="0"/>
            </a:endParaRPr>
          </a:p>
          <a:p>
            <a:pPr marL="292100" indent="-292100" algn="r" rtl="1" eaLnBrk="1" hangingPunct="1">
              <a:lnSpc>
                <a:spcPct val="90000"/>
              </a:lnSpc>
              <a:spcBef>
                <a:spcPct val="50000"/>
              </a:spcBef>
              <a:buClr>
                <a:srgbClr val="100D00"/>
              </a:buClr>
              <a:buNone/>
            </a:pPr>
            <a:r>
              <a:rPr lang="ar-IQ" altLang="ja-JP" b="1" dirty="0">
                <a:latin typeface="Arial" charset="0"/>
              </a:rPr>
              <a:t>ه- فسر اللاهوت غير </a:t>
            </a:r>
            <a:r>
              <a:rPr lang="ar-JO" altLang="ja-JP" b="1" dirty="0">
                <a:latin typeface="Arial" charset="0"/>
              </a:rPr>
              <a:t>ال</a:t>
            </a:r>
            <a:r>
              <a:rPr lang="ar-IQ" altLang="ja-JP" b="1" dirty="0">
                <a:latin typeface="Arial" charset="0"/>
              </a:rPr>
              <a:t>مكتمل للمزمور على ضوء العهد الحديد </a:t>
            </a:r>
            <a:br>
              <a:rPr lang="en-US" altLang="ja-JP" b="1" dirty="0">
                <a:latin typeface="Arial" charset="0"/>
              </a:rPr>
            </a:br>
            <a:r>
              <a:rPr lang="ar-IQ" altLang="ja-JP" b="1" dirty="0">
                <a:latin typeface="Arial" charset="0"/>
              </a:rPr>
              <a:t>( مثلا مزمور </a:t>
            </a:r>
            <a:r>
              <a:rPr lang="en-US" altLang="ja-JP" b="1" dirty="0">
                <a:latin typeface="Arial" charset="0"/>
              </a:rPr>
              <a:t>   </a:t>
            </a:r>
            <a:r>
              <a:rPr lang="ar-IQ" altLang="ja-JP" b="1" dirty="0">
                <a:latin typeface="Arial" charset="0"/>
              </a:rPr>
              <a:t>51 : 11 )</a:t>
            </a:r>
            <a:endParaRPr lang="en-US" altLang="ja-JP" b="1" dirty="0">
              <a:latin typeface="Arial" charset="0"/>
            </a:endParaRPr>
          </a:p>
          <a:p>
            <a:pPr marL="292100" indent="-292100" algn="r" rtl="1" eaLnBrk="1" hangingPunct="1">
              <a:lnSpc>
                <a:spcPct val="90000"/>
              </a:lnSpc>
              <a:spcBef>
                <a:spcPct val="50000"/>
              </a:spcBef>
              <a:buClr>
                <a:srgbClr val="100D00"/>
              </a:buClr>
              <a:buNone/>
            </a:pPr>
            <a:r>
              <a:rPr lang="ar-IQ" b="1" dirty="0">
                <a:latin typeface="Arial" charset="0"/>
              </a:rPr>
              <a:t>و- </a:t>
            </a:r>
            <a:r>
              <a:rPr lang="ar-JO" b="1" dirty="0">
                <a:latin typeface="Arial" charset="0"/>
              </a:rPr>
              <a:t>إ</a:t>
            </a:r>
            <a:r>
              <a:rPr lang="ar-IQ" b="1" dirty="0">
                <a:latin typeface="Arial" charset="0"/>
              </a:rPr>
              <a:t>عادة صياغة الكلام وال</a:t>
            </a:r>
            <a:r>
              <a:rPr lang="ar-JO" b="1" dirty="0">
                <a:latin typeface="Arial" charset="0"/>
              </a:rPr>
              <a:t>أ</a:t>
            </a:r>
            <a:r>
              <a:rPr lang="ar-IQ" b="1" dirty="0">
                <a:latin typeface="Arial" charset="0"/>
              </a:rPr>
              <a:t>رقام  والتوازي</a:t>
            </a:r>
            <a:r>
              <a:rPr lang="ar-JO" b="1" dirty="0">
                <a:latin typeface="Arial" charset="0"/>
              </a:rPr>
              <a:t> </a:t>
            </a:r>
            <a:r>
              <a:rPr lang="ar-IQ" b="1" dirty="0">
                <a:latin typeface="Arial" charset="0"/>
              </a:rPr>
              <a:t>- استخدام </a:t>
            </a:r>
            <a:r>
              <a:rPr lang="ar-JO" b="1" dirty="0">
                <a:latin typeface="Arial" charset="0"/>
              </a:rPr>
              <a:t>إ</a:t>
            </a:r>
            <a:r>
              <a:rPr lang="ar-IQ" b="1" dirty="0">
                <a:latin typeface="Arial" charset="0"/>
              </a:rPr>
              <a:t>شارات العهد الجديد في تفسير مزام</a:t>
            </a:r>
            <a:r>
              <a:rPr lang="ar-JO" b="1" dirty="0">
                <a:latin typeface="Arial" charset="0"/>
              </a:rPr>
              <a:t>ي</a:t>
            </a:r>
            <a:r>
              <a:rPr lang="ar-IQ" b="1" dirty="0">
                <a:latin typeface="Arial" charset="0"/>
              </a:rPr>
              <a:t>ر غ</a:t>
            </a:r>
            <a:r>
              <a:rPr lang="ar-JO" b="1" dirty="0">
                <a:latin typeface="Arial" charset="0"/>
              </a:rPr>
              <a:t>ي</a:t>
            </a:r>
            <a:r>
              <a:rPr lang="ar-IQ" b="1" dirty="0">
                <a:latin typeface="Arial" charset="0"/>
              </a:rPr>
              <a:t>ر مفهومة (مز 16 : 10  ,  واضح ومفهوم من خلال </a:t>
            </a:r>
            <a:r>
              <a:rPr lang="ar-JO" b="1" dirty="0">
                <a:latin typeface="Arial" charset="0"/>
              </a:rPr>
              <a:t>أ</a:t>
            </a:r>
            <a:r>
              <a:rPr lang="ar-IQ" b="1" dirty="0">
                <a:latin typeface="Arial" charset="0"/>
              </a:rPr>
              <a:t>عمال  2 : 25 – 31 </a:t>
            </a:r>
            <a:r>
              <a:rPr lang="en-US" b="1" dirty="0">
                <a:latin typeface="Arial" charset="0"/>
              </a:rPr>
              <a:t>(</a:t>
            </a:r>
          </a:p>
        </p:txBody>
      </p:sp>
      <p:sp>
        <p:nvSpPr>
          <p:cNvPr id="49158" name="Text Box 6"/>
          <p:cNvSpPr txBox="1">
            <a:spLocks noChangeArrowheads="1"/>
          </p:cNvSpPr>
          <p:nvPr/>
        </p:nvSpPr>
        <p:spPr bwMode="auto">
          <a:xfrm>
            <a:off x="8375650" y="8"/>
            <a:ext cx="704039"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391</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5" name="Text Box 6"/>
          <p:cNvSpPr txBox="1">
            <a:spLocks noChangeArrowheads="1"/>
          </p:cNvSpPr>
          <p:nvPr/>
        </p:nvSpPr>
        <p:spPr bwMode="auto">
          <a:xfrm>
            <a:off x="8305800" y="376245"/>
            <a:ext cx="815480"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P </a:t>
            </a: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14</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Tree>
    <p:extLst>
      <p:ext uri="{BB962C8B-B14F-4D97-AF65-F5344CB8AC3E}">
        <p14:creationId xmlns:p14="http://schemas.microsoft.com/office/powerpoint/2010/main" val="220478150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to="" calcmode="lin" valueType="num">
                                      <p:cBhvr>
                                        <p:cTn id="17" dur="1" fill="hold"/>
                                        <p:tgtEl>
                                          <p:spTgt spid="491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 to="" calcmode="lin" valueType="num">
                                      <p:cBhvr>
                                        <p:cTn id="22" dur="1" fill="hold"/>
                                        <p:tgtEl>
                                          <p:spTgt spid="4915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 to="" calcmode="lin" valueType="num">
                                      <p:cBhvr>
                                        <p:cTn id="27" dur="1" fill="hold"/>
                                        <p:tgtEl>
                                          <p:spTgt spid="4915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 to="" calcmode="lin" valueType="num">
                                      <p:cBhvr>
                                        <p:cTn id="32" dur="1" fill="hold"/>
                                        <p:tgtEl>
                                          <p:spTgt spid="4915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p:nvPr>
        </p:nvSpPr>
        <p:spPr/>
        <p:txBody>
          <a:bodyPr/>
          <a:lstStyle/>
          <a:p>
            <a:pPr eaLnBrk="1" hangingPunct="1"/>
            <a:endParaRPr lang="en-US">
              <a:latin typeface="Arial" charset="0"/>
            </a:endParaRPr>
          </a:p>
        </p:txBody>
      </p:sp>
      <p:sp>
        <p:nvSpPr>
          <p:cNvPr id="69634" name="Rectangle 3"/>
          <p:cNvSpPr>
            <a:spLocks noGrp="1" noChangeArrowheads="1"/>
          </p:cNvSpPr>
          <p:nvPr>
            <p:ph type="subTitle" idx="1"/>
          </p:nvPr>
        </p:nvSpPr>
        <p:spPr/>
        <p:txBody>
          <a:bodyPr/>
          <a:lstStyle/>
          <a:p>
            <a:pPr eaLnBrk="1" hangingPunct="1"/>
            <a:endParaRPr lang="en-US">
              <a:latin typeface="Arial" charset="0"/>
            </a:endParaRPr>
          </a:p>
        </p:txBody>
      </p:sp>
      <p:pic>
        <p:nvPicPr>
          <p:cNvPr id="69635" name="Picture 4" descr="bluegreen_depths_d08_tex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6" name="Rectangle 5"/>
          <p:cNvSpPr>
            <a:spLocks noChangeArrowheads="1"/>
          </p:cNvSpPr>
          <p:nvPr/>
        </p:nvSpPr>
        <p:spPr bwMode="auto">
          <a:xfrm>
            <a:off x="457200" y="692150"/>
            <a:ext cx="8229600" cy="164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a:spcBef>
                <a:spcPct val="0"/>
              </a:spcBef>
            </a:pPr>
            <a:r>
              <a:rPr lang="ar-JO" sz="4800" dirty="0">
                <a:solidFill>
                  <a:srgbClr val="663300"/>
                </a:solidFill>
                <a:latin typeface="Times New Roman" charset="0"/>
                <a:cs typeface="Times New Roman" charset="0"/>
              </a:rPr>
              <a:t>كم عدد أسفار العهد القديم التي تعتبر ضمن أسفار الحكمة ؟</a:t>
            </a:r>
            <a:endParaRPr lang="en-US" sz="4800" dirty="0">
              <a:solidFill>
                <a:srgbClr val="663300"/>
              </a:solidFill>
              <a:latin typeface="Times New Roman" charset="0"/>
              <a:cs typeface="Times New Roman" charset="0"/>
            </a:endParaRPr>
          </a:p>
        </p:txBody>
      </p:sp>
      <p:sp>
        <p:nvSpPr>
          <p:cNvPr id="157702" name="AutoShape 6"/>
          <p:cNvSpPr>
            <a:spLocks noChangeArrowheads="1"/>
          </p:cNvSpPr>
          <p:nvPr/>
        </p:nvSpPr>
        <p:spPr bwMode="auto">
          <a:xfrm>
            <a:off x="5334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rPr>
              <a:t>أ. 5</a:t>
            </a:r>
            <a:endParaRPr lang="en-US" sz="3200" b="0" dirty="0">
              <a:solidFill>
                <a:schemeClr val="tx1"/>
              </a:solidFill>
            </a:endParaRPr>
          </a:p>
        </p:txBody>
      </p:sp>
      <p:sp>
        <p:nvSpPr>
          <p:cNvPr id="157703" name="AutoShape 7"/>
          <p:cNvSpPr>
            <a:spLocks noChangeArrowheads="1"/>
          </p:cNvSpPr>
          <p:nvPr/>
        </p:nvSpPr>
        <p:spPr bwMode="auto">
          <a:xfrm>
            <a:off x="45720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rPr>
              <a:t>ب. 4</a:t>
            </a:r>
            <a:endParaRPr lang="en-US" sz="3200" b="0" dirty="0">
              <a:solidFill>
                <a:schemeClr val="tx1"/>
              </a:solidFill>
            </a:endParaRPr>
          </a:p>
        </p:txBody>
      </p:sp>
      <p:sp>
        <p:nvSpPr>
          <p:cNvPr id="157704" name="AutoShape 8"/>
          <p:cNvSpPr>
            <a:spLocks noChangeArrowheads="1"/>
          </p:cNvSpPr>
          <p:nvPr/>
        </p:nvSpPr>
        <p:spPr bwMode="auto">
          <a:xfrm>
            <a:off x="5334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rPr>
              <a:t>ت. 3</a:t>
            </a:r>
            <a:endParaRPr lang="en-US" sz="3200" b="0" dirty="0">
              <a:solidFill>
                <a:schemeClr val="tx1"/>
              </a:solidFill>
            </a:endParaRPr>
          </a:p>
        </p:txBody>
      </p:sp>
      <p:sp>
        <p:nvSpPr>
          <p:cNvPr id="157705" name="AutoShape 9"/>
          <p:cNvSpPr>
            <a:spLocks noChangeArrowheads="1"/>
          </p:cNvSpPr>
          <p:nvPr/>
        </p:nvSpPr>
        <p:spPr bwMode="auto">
          <a:xfrm>
            <a:off x="45720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p>
            <a:pPr algn="r">
              <a:spcBef>
                <a:spcPct val="0"/>
              </a:spcBef>
            </a:pPr>
            <a:r>
              <a:rPr lang="ar-JO" sz="3200" b="0" dirty="0">
                <a:solidFill>
                  <a:schemeClr val="tx1"/>
                </a:solidFill>
              </a:rPr>
              <a:t>ث. 6</a:t>
            </a:r>
            <a:endParaRPr lang="en-US" sz="3200" b="0" dirty="0">
              <a:solidFill>
                <a:schemeClr val="tx1"/>
              </a:solidFill>
            </a:endParaRPr>
          </a:p>
        </p:txBody>
      </p:sp>
      <p:sp>
        <p:nvSpPr>
          <p:cNvPr id="157706" name="AutoShape 10"/>
          <p:cNvSpPr>
            <a:spLocks noChangeArrowheads="1"/>
          </p:cNvSpPr>
          <p:nvPr/>
        </p:nvSpPr>
        <p:spPr bwMode="auto">
          <a:xfrm>
            <a:off x="571472" y="4191000"/>
            <a:ext cx="3543328" cy="762000"/>
          </a:xfrm>
          <a:prstGeom prst="roundRect">
            <a:avLst>
              <a:gd name="adj" fmla="val 16667"/>
            </a:avLst>
          </a:prstGeom>
          <a:solidFill>
            <a:srgbClr val="FF0000"/>
          </a:solidFill>
          <a:ln w="9525">
            <a:solidFill>
              <a:schemeClr val="tx1"/>
            </a:solidFill>
            <a:round/>
            <a:headEnd/>
            <a:tailEnd/>
          </a:ln>
        </p:spPr>
        <p:txBody>
          <a:bodyPr wrap="none" anchor="ctr"/>
          <a:lstStyle/>
          <a:p>
            <a:pPr algn="r">
              <a:spcBef>
                <a:spcPct val="0"/>
              </a:spcBef>
            </a:pPr>
            <a:r>
              <a:rPr lang="ar-JO" sz="3200" b="0" dirty="0">
                <a:solidFill>
                  <a:srgbClr val="FFFF00"/>
                </a:solidFill>
              </a:rPr>
              <a:t>ت. 3</a:t>
            </a:r>
            <a:endParaRPr lang="en-US" sz="3200" b="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57702"/>
                                        </p:tgtEl>
                                        <p:attrNameLst>
                                          <p:attrName>style.visibility</p:attrName>
                                        </p:attrNameLst>
                                      </p:cBhvr>
                                      <p:to>
                                        <p:strVal val="visible"/>
                                      </p:to>
                                    </p:set>
                                    <p:anim calcmode="lin" valueType="num">
                                      <p:cBhvr>
                                        <p:cTn id="7" dur="1000" fill="hold"/>
                                        <p:tgtEl>
                                          <p:spTgt spid="157702"/>
                                        </p:tgtEl>
                                        <p:attrNameLst>
                                          <p:attrName>ppt_w</p:attrName>
                                        </p:attrNameLst>
                                      </p:cBhvr>
                                      <p:tavLst>
                                        <p:tav tm="0">
                                          <p:val>
                                            <p:fltVal val="0"/>
                                          </p:val>
                                        </p:tav>
                                        <p:tav tm="100000">
                                          <p:val>
                                            <p:strVal val="#ppt_w"/>
                                          </p:val>
                                        </p:tav>
                                      </p:tavLst>
                                    </p:anim>
                                    <p:anim calcmode="lin" valueType="num">
                                      <p:cBhvr>
                                        <p:cTn id="8" dur="1000" fill="hold"/>
                                        <p:tgtEl>
                                          <p:spTgt spid="157702"/>
                                        </p:tgtEl>
                                        <p:attrNameLst>
                                          <p:attrName>ppt_h</p:attrName>
                                        </p:attrNameLst>
                                      </p:cBhvr>
                                      <p:tavLst>
                                        <p:tav tm="0">
                                          <p:val>
                                            <p:fltVal val="0"/>
                                          </p:val>
                                        </p:tav>
                                        <p:tav tm="100000">
                                          <p:val>
                                            <p:strVal val="#ppt_h"/>
                                          </p:val>
                                        </p:tav>
                                      </p:tavLst>
                                    </p:anim>
                                    <p:anim calcmode="lin" valueType="num">
                                      <p:cBhvr>
                                        <p:cTn id="9" dur="1000" fill="hold"/>
                                        <p:tgtEl>
                                          <p:spTgt spid="157702"/>
                                        </p:tgtEl>
                                        <p:attrNameLst>
                                          <p:attrName>ppt_x</p:attrName>
                                        </p:attrNameLst>
                                      </p:cBhvr>
                                      <p:tavLst>
                                        <p:tav tm="0">
                                          <p:val>
                                            <p:fltVal val="0.5"/>
                                          </p:val>
                                        </p:tav>
                                        <p:tav tm="100000">
                                          <p:val>
                                            <p:strVal val="#ppt_x"/>
                                          </p:val>
                                        </p:tav>
                                      </p:tavLst>
                                    </p:anim>
                                    <p:anim calcmode="lin" valueType="num">
                                      <p:cBhvr>
                                        <p:cTn id="10" dur="1000" fill="hold"/>
                                        <p:tgtEl>
                                          <p:spTgt spid="15770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157703"/>
                                        </p:tgtEl>
                                        <p:attrNameLst>
                                          <p:attrName>style.visibility</p:attrName>
                                        </p:attrNameLst>
                                      </p:cBhvr>
                                      <p:to>
                                        <p:strVal val="visible"/>
                                      </p:to>
                                    </p:set>
                                    <p:anim calcmode="lin" valueType="num">
                                      <p:cBhvr>
                                        <p:cTn id="14" dur="1000" fill="hold"/>
                                        <p:tgtEl>
                                          <p:spTgt spid="157703"/>
                                        </p:tgtEl>
                                        <p:attrNameLst>
                                          <p:attrName>ppt_w</p:attrName>
                                        </p:attrNameLst>
                                      </p:cBhvr>
                                      <p:tavLst>
                                        <p:tav tm="0">
                                          <p:val>
                                            <p:fltVal val="0"/>
                                          </p:val>
                                        </p:tav>
                                        <p:tav tm="100000">
                                          <p:val>
                                            <p:strVal val="#ppt_w"/>
                                          </p:val>
                                        </p:tav>
                                      </p:tavLst>
                                    </p:anim>
                                    <p:anim calcmode="lin" valueType="num">
                                      <p:cBhvr>
                                        <p:cTn id="15" dur="1000" fill="hold"/>
                                        <p:tgtEl>
                                          <p:spTgt spid="157703"/>
                                        </p:tgtEl>
                                        <p:attrNameLst>
                                          <p:attrName>ppt_h</p:attrName>
                                        </p:attrNameLst>
                                      </p:cBhvr>
                                      <p:tavLst>
                                        <p:tav tm="0">
                                          <p:val>
                                            <p:fltVal val="0"/>
                                          </p:val>
                                        </p:tav>
                                        <p:tav tm="100000">
                                          <p:val>
                                            <p:strVal val="#ppt_h"/>
                                          </p:val>
                                        </p:tav>
                                      </p:tavLst>
                                    </p:anim>
                                    <p:anim calcmode="lin" valueType="num">
                                      <p:cBhvr>
                                        <p:cTn id="16" dur="1000" fill="hold"/>
                                        <p:tgtEl>
                                          <p:spTgt spid="157703"/>
                                        </p:tgtEl>
                                        <p:attrNameLst>
                                          <p:attrName>ppt_x</p:attrName>
                                        </p:attrNameLst>
                                      </p:cBhvr>
                                      <p:tavLst>
                                        <p:tav tm="0">
                                          <p:val>
                                            <p:fltVal val="0.5"/>
                                          </p:val>
                                        </p:tav>
                                        <p:tav tm="100000">
                                          <p:val>
                                            <p:strVal val="#ppt_x"/>
                                          </p:val>
                                        </p:tav>
                                      </p:tavLst>
                                    </p:anim>
                                    <p:anim calcmode="lin" valueType="num">
                                      <p:cBhvr>
                                        <p:cTn id="17" dur="1000" fill="hold"/>
                                        <p:tgtEl>
                                          <p:spTgt spid="15770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2000"/>
                            </p:stCondLst>
                            <p:childTnLst>
                              <p:par>
                                <p:cTn id="19" presetID="23" presetClass="entr" presetSubtype="528" fill="hold" grpId="0" nodeType="afterEffect">
                                  <p:stCondLst>
                                    <p:cond delay="0"/>
                                  </p:stCondLst>
                                  <p:childTnLst>
                                    <p:set>
                                      <p:cBhvr>
                                        <p:cTn id="20" dur="1" fill="hold">
                                          <p:stCondLst>
                                            <p:cond delay="0"/>
                                          </p:stCondLst>
                                        </p:cTn>
                                        <p:tgtEl>
                                          <p:spTgt spid="157704"/>
                                        </p:tgtEl>
                                        <p:attrNameLst>
                                          <p:attrName>style.visibility</p:attrName>
                                        </p:attrNameLst>
                                      </p:cBhvr>
                                      <p:to>
                                        <p:strVal val="visible"/>
                                      </p:to>
                                    </p:set>
                                    <p:anim calcmode="lin" valueType="num">
                                      <p:cBhvr>
                                        <p:cTn id="21" dur="1000" fill="hold"/>
                                        <p:tgtEl>
                                          <p:spTgt spid="157704"/>
                                        </p:tgtEl>
                                        <p:attrNameLst>
                                          <p:attrName>ppt_w</p:attrName>
                                        </p:attrNameLst>
                                      </p:cBhvr>
                                      <p:tavLst>
                                        <p:tav tm="0">
                                          <p:val>
                                            <p:fltVal val="0"/>
                                          </p:val>
                                        </p:tav>
                                        <p:tav tm="100000">
                                          <p:val>
                                            <p:strVal val="#ppt_w"/>
                                          </p:val>
                                        </p:tav>
                                      </p:tavLst>
                                    </p:anim>
                                    <p:anim calcmode="lin" valueType="num">
                                      <p:cBhvr>
                                        <p:cTn id="22" dur="1000" fill="hold"/>
                                        <p:tgtEl>
                                          <p:spTgt spid="157704"/>
                                        </p:tgtEl>
                                        <p:attrNameLst>
                                          <p:attrName>ppt_h</p:attrName>
                                        </p:attrNameLst>
                                      </p:cBhvr>
                                      <p:tavLst>
                                        <p:tav tm="0">
                                          <p:val>
                                            <p:fltVal val="0"/>
                                          </p:val>
                                        </p:tav>
                                        <p:tav tm="100000">
                                          <p:val>
                                            <p:strVal val="#ppt_h"/>
                                          </p:val>
                                        </p:tav>
                                      </p:tavLst>
                                    </p:anim>
                                    <p:anim calcmode="lin" valueType="num">
                                      <p:cBhvr>
                                        <p:cTn id="23" dur="1000" fill="hold"/>
                                        <p:tgtEl>
                                          <p:spTgt spid="157704"/>
                                        </p:tgtEl>
                                        <p:attrNameLst>
                                          <p:attrName>ppt_x</p:attrName>
                                        </p:attrNameLst>
                                      </p:cBhvr>
                                      <p:tavLst>
                                        <p:tav tm="0">
                                          <p:val>
                                            <p:fltVal val="0.5"/>
                                          </p:val>
                                        </p:tav>
                                        <p:tav tm="100000">
                                          <p:val>
                                            <p:strVal val="#ppt_x"/>
                                          </p:val>
                                        </p:tav>
                                      </p:tavLst>
                                    </p:anim>
                                    <p:anim calcmode="lin" valueType="num">
                                      <p:cBhvr>
                                        <p:cTn id="24" dur="1000" fill="hold"/>
                                        <p:tgtEl>
                                          <p:spTgt spid="157704"/>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3000"/>
                            </p:stCondLst>
                            <p:childTnLst>
                              <p:par>
                                <p:cTn id="26" presetID="23" presetClass="entr" presetSubtype="528" fill="hold" grpId="0" nodeType="afterEffect">
                                  <p:stCondLst>
                                    <p:cond delay="0"/>
                                  </p:stCondLst>
                                  <p:childTnLst>
                                    <p:set>
                                      <p:cBhvr>
                                        <p:cTn id="27" dur="1" fill="hold">
                                          <p:stCondLst>
                                            <p:cond delay="0"/>
                                          </p:stCondLst>
                                        </p:cTn>
                                        <p:tgtEl>
                                          <p:spTgt spid="157705"/>
                                        </p:tgtEl>
                                        <p:attrNameLst>
                                          <p:attrName>style.visibility</p:attrName>
                                        </p:attrNameLst>
                                      </p:cBhvr>
                                      <p:to>
                                        <p:strVal val="visible"/>
                                      </p:to>
                                    </p:set>
                                    <p:anim calcmode="lin" valueType="num">
                                      <p:cBhvr>
                                        <p:cTn id="28" dur="1000" fill="hold"/>
                                        <p:tgtEl>
                                          <p:spTgt spid="157705"/>
                                        </p:tgtEl>
                                        <p:attrNameLst>
                                          <p:attrName>ppt_w</p:attrName>
                                        </p:attrNameLst>
                                      </p:cBhvr>
                                      <p:tavLst>
                                        <p:tav tm="0">
                                          <p:val>
                                            <p:fltVal val="0"/>
                                          </p:val>
                                        </p:tav>
                                        <p:tav tm="100000">
                                          <p:val>
                                            <p:strVal val="#ppt_w"/>
                                          </p:val>
                                        </p:tav>
                                      </p:tavLst>
                                    </p:anim>
                                    <p:anim calcmode="lin" valueType="num">
                                      <p:cBhvr>
                                        <p:cTn id="29" dur="1000" fill="hold"/>
                                        <p:tgtEl>
                                          <p:spTgt spid="157705"/>
                                        </p:tgtEl>
                                        <p:attrNameLst>
                                          <p:attrName>ppt_h</p:attrName>
                                        </p:attrNameLst>
                                      </p:cBhvr>
                                      <p:tavLst>
                                        <p:tav tm="0">
                                          <p:val>
                                            <p:fltVal val="0"/>
                                          </p:val>
                                        </p:tav>
                                        <p:tav tm="100000">
                                          <p:val>
                                            <p:strVal val="#ppt_h"/>
                                          </p:val>
                                        </p:tav>
                                      </p:tavLst>
                                    </p:anim>
                                    <p:anim calcmode="lin" valueType="num">
                                      <p:cBhvr>
                                        <p:cTn id="30" dur="1000" fill="hold"/>
                                        <p:tgtEl>
                                          <p:spTgt spid="157705"/>
                                        </p:tgtEl>
                                        <p:attrNameLst>
                                          <p:attrName>ppt_x</p:attrName>
                                        </p:attrNameLst>
                                      </p:cBhvr>
                                      <p:tavLst>
                                        <p:tav tm="0">
                                          <p:val>
                                            <p:fltVal val="0.5"/>
                                          </p:val>
                                        </p:tav>
                                        <p:tav tm="100000">
                                          <p:val>
                                            <p:strVal val="#ppt_x"/>
                                          </p:val>
                                        </p:tav>
                                      </p:tavLst>
                                    </p:anim>
                                    <p:anim calcmode="lin" valueType="num">
                                      <p:cBhvr>
                                        <p:cTn id="31" dur="1000" fill="hold"/>
                                        <p:tgtEl>
                                          <p:spTgt spid="157705"/>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7706"/>
                                        </p:tgtEl>
                                        <p:attrNameLst>
                                          <p:attrName>style.visibility</p:attrName>
                                        </p:attrNameLst>
                                      </p:cBhvr>
                                      <p:to>
                                        <p:strVal val="visible"/>
                                      </p:to>
                                    </p:set>
                                    <p:animEffect transition="in" filter="randombar(horizontal)">
                                      <p:cBhvr>
                                        <p:cTn id="36" dur="500"/>
                                        <p:tgtEl>
                                          <p:spTgt spid="157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animBg="1"/>
      <p:bldP spid="157703" grpId="0" animBg="1"/>
      <p:bldP spid="157704" grpId="0" animBg="1"/>
      <p:bldP spid="157705" grpId="0" animBg="1"/>
      <p:bldP spid="15770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0" y="0"/>
            <a:ext cx="8229600" cy="838200"/>
          </a:xfrm>
          <a:solidFill>
            <a:schemeClr val="tx1"/>
          </a:solidFill>
        </p:spPr>
        <p:txBody>
          <a:bodyPr/>
          <a:lstStyle/>
          <a:p>
            <a:pPr eaLnBrk="1" hangingPunct="1"/>
            <a:r>
              <a:rPr lang="ar-IQ" sz="4000" b="1" dirty="0">
                <a:solidFill>
                  <a:schemeClr val="bg1"/>
                </a:solidFill>
                <a:latin typeface="Arial" charset="0"/>
              </a:rPr>
              <a:t>نصائح لتفسير المزامير </a:t>
            </a:r>
            <a:endParaRPr lang="en-US" sz="4000" b="1" dirty="0">
              <a:solidFill>
                <a:schemeClr val="bg1"/>
              </a:solidFill>
              <a:latin typeface="Arial" charset="0"/>
            </a:endParaRPr>
          </a:p>
        </p:txBody>
      </p:sp>
      <p:sp>
        <p:nvSpPr>
          <p:cNvPr id="49155" name="Rectangle 3"/>
          <p:cNvSpPr>
            <a:spLocks noGrp="1" noChangeArrowheads="1"/>
          </p:cNvSpPr>
          <p:nvPr>
            <p:ph idx="1"/>
          </p:nvPr>
        </p:nvSpPr>
        <p:spPr>
          <a:xfrm>
            <a:off x="304800" y="914407"/>
            <a:ext cx="8839200" cy="1290639"/>
          </a:xfrm>
          <a:noFill/>
          <a:ln>
            <a:noFill/>
          </a:ln>
        </p:spPr>
        <p:txBody>
          <a:bodyPr vert="horz" wrap="square" lIns="91440" tIns="45720" rIns="91440" bIns="45720" numCol="1" anchor="t" anchorCtr="0" compatLnSpc="1">
            <a:prstTxWarp prst="textNoShape">
              <a:avLst/>
            </a:prstTxWarp>
            <a:noAutofit/>
          </a:bodyPr>
          <a:lstStyle/>
          <a:p>
            <a:pPr marL="292100" indent="-292100" algn="r" rtl="1" eaLnBrk="1" hangingPunct="1">
              <a:lnSpc>
                <a:spcPct val="90000"/>
              </a:lnSpc>
              <a:spcBef>
                <a:spcPct val="50000"/>
              </a:spcBef>
              <a:buClr>
                <a:srgbClr val="100D00"/>
              </a:buClr>
              <a:buNone/>
            </a:pPr>
            <a:r>
              <a:rPr lang="ar-IQ" b="1" dirty="0">
                <a:latin typeface="Arial" charset="0"/>
              </a:rPr>
              <a:t>ك- اقرأ المزام</a:t>
            </a:r>
            <a:r>
              <a:rPr lang="ar-JO" b="1" dirty="0">
                <a:latin typeface="Arial" charset="0"/>
              </a:rPr>
              <a:t>ي</a:t>
            </a:r>
            <a:r>
              <a:rPr lang="ar-IQ" b="1" dirty="0">
                <a:latin typeface="Arial" charset="0"/>
              </a:rPr>
              <a:t>ر </a:t>
            </a:r>
            <a:r>
              <a:rPr lang="ar-JO" b="1" dirty="0">
                <a:latin typeface="Arial" charset="0"/>
              </a:rPr>
              <a:t>ببطء</a:t>
            </a:r>
            <a:r>
              <a:rPr lang="ar-IQ" b="1" dirty="0">
                <a:latin typeface="Arial" charset="0"/>
              </a:rPr>
              <a:t> ( ل</a:t>
            </a:r>
            <a:r>
              <a:rPr lang="ar-JO" b="1" dirty="0">
                <a:latin typeface="Arial" charset="0"/>
              </a:rPr>
              <a:t>ي</a:t>
            </a:r>
            <a:r>
              <a:rPr lang="ar-IQ" b="1" dirty="0">
                <a:latin typeface="Arial" charset="0"/>
              </a:rPr>
              <a:t>س كما في القراءة اليومية )  </a:t>
            </a:r>
          </a:p>
          <a:p>
            <a:pPr marL="292100" indent="-292100" algn="r" rtl="1" eaLnBrk="1" hangingPunct="1">
              <a:lnSpc>
                <a:spcPct val="90000"/>
              </a:lnSpc>
              <a:spcBef>
                <a:spcPct val="50000"/>
              </a:spcBef>
              <a:buClr>
                <a:srgbClr val="100D00"/>
              </a:buClr>
              <a:buNone/>
            </a:pPr>
            <a:r>
              <a:rPr lang="ar-IQ" b="1" dirty="0">
                <a:latin typeface="Arial" charset="0"/>
              </a:rPr>
              <a:t>ل- ارسم المسار العاطفي للمزمور</a:t>
            </a:r>
            <a:r>
              <a:rPr lang="en-US" b="1" dirty="0">
                <a:latin typeface="Arial" charset="0"/>
              </a:rPr>
              <a:t>.</a:t>
            </a:r>
          </a:p>
        </p:txBody>
      </p:sp>
      <p:sp>
        <p:nvSpPr>
          <p:cNvPr id="49158" name="Text Box 6"/>
          <p:cNvSpPr txBox="1">
            <a:spLocks noChangeArrowheads="1"/>
          </p:cNvSpPr>
          <p:nvPr/>
        </p:nvSpPr>
        <p:spPr bwMode="auto">
          <a:xfrm>
            <a:off x="8375650" y="8"/>
            <a:ext cx="704039"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391</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5" name="Text Box 6"/>
          <p:cNvSpPr txBox="1">
            <a:spLocks noChangeArrowheads="1"/>
          </p:cNvSpPr>
          <p:nvPr/>
        </p:nvSpPr>
        <p:spPr bwMode="auto">
          <a:xfrm>
            <a:off x="8305800" y="376245"/>
            <a:ext cx="815480"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P </a:t>
            </a:r>
            <a:r>
              <a:rPr kumimoji="0" lang="ar-JO"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14</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6" name="Text Box 6"/>
          <p:cNvSpPr txBox="1">
            <a:spLocks noChangeArrowheads="1"/>
          </p:cNvSpPr>
          <p:nvPr/>
        </p:nvSpPr>
        <p:spPr bwMode="auto">
          <a:xfrm>
            <a:off x="1084444" y="2626929"/>
            <a:ext cx="2643672" cy="646331"/>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 </a:t>
            </a:r>
            <a:r>
              <a:rPr kumimoji="0" lang="ar-IQ" sz="36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مثلا مزمور 77</a:t>
            </a:r>
            <a:endParaRPr kumimoji="0" lang="en-US" sz="36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7" name="Text Box 6"/>
          <p:cNvSpPr txBox="1">
            <a:spLocks noChangeArrowheads="1"/>
          </p:cNvSpPr>
          <p:nvPr/>
        </p:nvSpPr>
        <p:spPr bwMode="auto">
          <a:xfrm>
            <a:off x="1258900" y="6064258"/>
            <a:ext cx="1337226"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77: 1- 3 </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8" name="Text Box 6"/>
          <p:cNvSpPr txBox="1">
            <a:spLocks noChangeArrowheads="1"/>
          </p:cNvSpPr>
          <p:nvPr/>
        </p:nvSpPr>
        <p:spPr bwMode="auto">
          <a:xfrm>
            <a:off x="3262325" y="6064258"/>
            <a:ext cx="1252266"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77 :9- 4</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9" name="Text Box 6"/>
          <p:cNvSpPr txBox="1">
            <a:spLocks noChangeArrowheads="1"/>
          </p:cNvSpPr>
          <p:nvPr/>
        </p:nvSpPr>
        <p:spPr bwMode="auto">
          <a:xfrm>
            <a:off x="5264153" y="6064258"/>
            <a:ext cx="1064715"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77 :10</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10" name="Text Box 6"/>
          <p:cNvSpPr txBox="1">
            <a:spLocks noChangeArrowheads="1"/>
          </p:cNvSpPr>
          <p:nvPr/>
        </p:nvSpPr>
        <p:spPr bwMode="auto">
          <a:xfrm>
            <a:off x="7164389" y="6064258"/>
            <a:ext cx="1683474" cy="46166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77 :11 -20 </a:t>
            </a:r>
            <a:endParaRPr kumimoji="0" lang="en-US" sz="2400" b="1" i="0"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11" name="Text Box 6"/>
          <p:cNvSpPr txBox="1">
            <a:spLocks noChangeArrowheads="1"/>
          </p:cNvSpPr>
          <p:nvPr/>
        </p:nvSpPr>
        <p:spPr bwMode="auto">
          <a:xfrm>
            <a:off x="1144770" y="3203182"/>
            <a:ext cx="3405099" cy="58477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IQ" sz="3200" b="1" i="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هل يبد</a:t>
            </a:r>
            <a:r>
              <a:rPr kumimoji="0" lang="ar-JO" sz="3200" b="1" i="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أ</a:t>
            </a:r>
            <a:r>
              <a:rPr kumimoji="0" lang="ar-IQ" sz="3200" b="1" i="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 عالبآ </a:t>
            </a:r>
            <a:r>
              <a:rPr kumimoji="0" lang="ar-JO" sz="3200" b="1" i="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أ</a:t>
            </a:r>
            <a:r>
              <a:rPr kumimoji="0" lang="ar-IQ" sz="3200" b="1" i="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rPr>
              <a:t>م منخفض</a:t>
            </a:r>
            <a:endParaRPr kumimoji="0" lang="en-US" sz="3200" b="1" i="1" u="none" strike="noStrike" kern="1200" cap="none" spc="0" normalizeH="0" baseline="0" noProof="0" dirty="0">
              <a:ln>
                <a:noFill/>
              </a:ln>
              <a:solidFill>
                <a:srgbClr val="100D00"/>
              </a:solidFill>
              <a:effectLst/>
              <a:uLnTx/>
              <a:uFillTx/>
              <a:latin typeface="Arial" pitchFamily="-105" charset="0"/>
              <a:ea typeface="Arial" pitchFamily="-105" charset="0"/>
              <a:cs typeface="Arial" pitchFamily="-105" charset="0"/>
            </a:endParaRPr>
          </a:p>
        </p:txBody>
      </p:sp>
      <p:sp>
        <p:nvSpPr>
          <p:cNvPr id="2" name="Freeform 1"/>
          <p:cNvSpPr/>
          <p:nvPr/>
        </p:nvSpPr>
        <p:spPr>
          <a:xfrm>
            <a:off x="1462088" y="4521209"/>
            <a:ext cx="1892300" cy="347663"/>
          </a:xfrm>
          <a:custGeom>
            <a:avLst/>
            <a:gdLst>
              <a:gd name="connsiteX0" fmla="*/ 0 w 1892895"/>
              <a:gd name="connsiteY0" fmla="*/ 83871 h 347468"/>
              <a:gd name="connsiteX1" fmla="*/ 107823 w 1892895"/>
              <a:gd name="connsiteY1" fmla="*/ 59908 h 347468"/>
              <a:gd name="connsiteX2" fmla="*/ 191686 w 1892895"/>
              <a:gd name="connsiteY2" fmla="*/ 35945 h 347468"/>
              <a:gd name="connsiteX3" fmla="*/ 275548 w 1892895"/>
              <a:gd name="connsiteY3" fmla="*/ 0 h 347468"/>
              <a:gd name="connsiteX4" fmla="*/ 323470 w 1892895"/>
              <a:gd name="connsiteY4" fmla="*/ 11982 h 347468"/>
              <a:gd name="connsiteX5" fmla="*/ 347430 w 1892895"/>
              <a:gd name="connsiteY5" fmla="*/ 47927 h 347468"/>
              <a:gd name="connsiteX6" fmla="*/ 407332 w 1892895"/>
              <a:gd name="connsiteY6" fmla="*/ 107835 h 347468"/>
              <a:gd name="connsiteX7" fmla="*/ 479214 w 1892895"/>
              <a:gd name="connsiteY7" fmla="*/ 167743 h 347468"/>
              <a:gd name="connsiteX8" fmla="*/ 539116 w 1892895"/>
              <a:gd name="connsiteY8" fmla="*/ 275578 h 347468"/>
              <a:gd name="connsiteX9" fmla="*/ 563077 w 1892895"/>
              <a:gd name="connsiteY9" fmla="*/ 311523 h 347468"/>
              <a:gd name="connsiteX10" fmla="*/ 634959 w 1892895"/>
              <a:gd name="connsiteY10" fmla="*/ 347468 h 347468"/>
              <a:gd name="connsiteX11" fmla="*/ 802684 w 1892895"/>
              <a:gd name="connsiteY11" fmla="*/ 323505 h 347468"/>
              <a:gd name="connsiteX12" fmla="*/ 850605 w 1892895"/>
              <a:gd name="connsiteY12" fmla="*/ 263596 h 347468"/>
              <a:gd name="connsiteX13" fmla="*/ 874566 w 1892895"/>
              <a:gd name="connsiteY13" fmla="*/ 215670 h 347468"/>
              <a:gd name="connsiteX14" fmla="*/ 898526 w 1892895"/>
              <a:gd name="connsiteY14" fmla="*/ 191706 h 347468"/>
              <a:gd name="connsiteX15" fmla="*/ 1006350 w 1892895"/>
              <a:gd name="connsiteY15" fmla="*/ 131798 h 347468"/>
              <a:gd name="connsiteX16" fmla="*/ 1221996 w 1892895"/>
              <a:gd name="connsiteY16" fmla="*/ 143780 h 347468"/>
              <a:gd name="connsiteX17" fmla="*/ 1293878 w 1892895"/>
              <a:gd name="connsiteY17" fmla="*/ 167743 h 347468"/>
              <a:gd name="connsiteX18" fmla="*/ 1365760 w 1892895"/>
              <a:gd name="connsiteY18" fmla="*/ 179725 h 347468"/>
              <a:gd name="connsiteX19" fmla="*/ 1449622 w 1892895"/>
              <a:gd name="connsiteY19" fmla="*/ 251615 h 347468"/>
              <a:gd name="connsiteX20" fmla="*/ 1485563 w 1892895"/>
              <a:gd name="connsiteY20" fmla="*/ 299541 h 347468"/>
              <a:gd name="connsiteX21" fmla="*/ 1557445 w 1892895"/>
              <a:gd name="connsiteY21" fmla="*/ 323505 h 347468"/>
              <a:gd name="connsiteX22" fmla="*/ 1892895 w 1892895"/>
              <a:gd name="connsiteY22" fmla="*/ 323505 h 3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2895" h="347468">
                <a:moveTo>
                  <a:pt x="0" y="83871"/>
                </a:moveTo>
                <a:cubicBezTo>
                  <a:pt x="129736" y="62247"/>
                  <a:pt x="25236" y="83506"/>
                  <a:pt x="107823" y="59908"/>
                </a:cubicBezTo>
                <a:cubicBezTo>
                  <a:pt x="125744" y="54787"/>
                  <a:pt x="172531" y="45524"/>
                  <a:pt x="191686" y="35945"/>
                </a:cubicBezTo>
                <a:cubicBezTo>
                  <a:pt x="274420" y="-5426"/>
                  <a:pt x="175816" y="24937"/>
                  <a:pt x="275548" y="0"/>
                </a:cubicBezTo>
                <a:cubicBezTo>
                  <a:pt x="291522" y="3994"/>
                  <a:pt x="309770" y="2848"/>
                  <a:pt x="323470" y="11982"/>
                </a:cubicBezTo>
                <a:cubicBezTo>
                  <a:pt x="335451" y="19970"/>
                  <a:pt x="337948" y="37090"/>
                  <a:pt x="347430" y="47927"/>
                </a:cubicBezTo>
                <a:cubicBezTo>
                  <a:pt x="366025" y="69180"/>
                  <a:pt x="387365" y="87866"/>
                  <a:pt x="407332" y="107835"/>
                </a:cubicBezTo>
                <a:cubicBezTo>
                  <a:pt x="453455" y="153963"/>
                  <a:pt x="429175" y="134380"/>
                  <a:pt x="479214" y="167743"/>
                </a:cubicBezTo>
                <a:cubicBezTo>
                  <a:pt x="500302" y="231009"/>
                  <a:pt x="484190" y="193180"/>
                  <a:pt x="539116" y="275578"/>
                </a:cubicBezTo>
                <a:cubicBezTo>
                  <a:pt x="547103" y="287560"/>
                  <a:pt x="549416" y="306969"/>
                  <a:pt x="563077" y="311523"/>
                </a:cubicBezTo>
                <a:cubicBezTo>
                  <a:pt x="612678" y="328059"/>
                  <a:pt x="588511" y="316499"/>
                  <a:pt x="634959" y="347468"/>
                </a:cubicBezTo>
                <a:cubicBezTo>
                  <a:pt x="690867" y="339480"/>
                  <a:pt x="747710" y="336442"/>
                  <a:pt x="802684" y="323505"/>
                </a:cubicBezTo>
                <a:cubicBezTo>
                  <a:pt x="845573" y="313412"/>
                  <a:pt x="837195" y="294890"/>
                  <a:pt x="850605" y="263596"/>
                </a:cubicBezTo>
                <a:cubicBezTo>
                  <a:pt x="857640" y="247179"/>
                  <a:pt x="864659" y="230532"/>
                  <a:pt x="874566" y="215670"/>
                </a:cubicBezTo>
                <a:cubicBezTo>
                  <a:pt x="880831" y="206271"/>
                  <a:pt x="889490" y="198484"/>
                  <a:pt x="898526" y="191706"/>
                </a:cubicBezTo>
                <a:cubicBezTo>
                  <a:pt x="964435" y="142268"/>
                  <a:pt x="950315" y="150478"/>
                  <a:pt x="1006350" y="131798"/>
                </a:cubicBezTo>
                <a:cubicBezTo>
                  <a:pt x="1078232" y="135792"/>
                  <a:pt x="1150559" y="134849"/>
                  <a:pt x="1221996" y="143780"/>
                </a:cubicBezTo>
                <a:cubicBezTo>
                  <a:pt x="1247058" y="146913"/>
                  <a:pt x="1268965" y="163590"/>
                  <a:pt x="1293878" y="167743"/>
                </a:cubicBezTo>
                <a:lnTo>
                  <a:pt x="1365760" y="179725"/>
                </a:lnTo>
                <a:cubicBezTo>
                  <a:pt x="1403638" y="208137"/>
                  <a:pt x="1419586" y="216569"/>
                  <a:pt x="1449622" y="251615"/>
                </a:cubicBezTo>
                <a:cubicBezTo>
                  <a:pt x="1462617" y="266777"/>
                  <a:pt x="1468949" y="288464"/>
                  <a:pt x="1485563" y="299541"/>
                </a:cubicBezTo>
                <a:cubicBezTo>
                  <a:pt x="1506577" y="313552"/>
                  <a:pt x="1532188" y="323505"/>
                  <a:pt x="1557445" y="323505"/>
                </a:cubicBezTo>
                <a:lnTo>
                  <a:pt x="1892895" y="323505"/>
                </a:lnTo>
              </a:path>
            </a:pathLst>
          </a:custGeom>
          <a:ln w="76200" cmpd="sng">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Arial"/>
              <a:cs typeface="Arial"/>
            </a:endParaRPr>
          </a:p>
        </p:txBody>
      </p:sp>
      <p:sp>
        <p:nvSpPr>
          <p:cNvPr id="3" name="Freeform 2"/>
          <p:cNvSpPr/>
          <p:nvPr/>
        </p:nvSpPr>
        <p:spPr>
          <a:xfrm>
            <a:off x="3354400" y="4856172"/>
            <a:ext cx="1881187" cy="682625"/>
          </a:xfrm>
          <a:custGeom>
            <a:avLst/>
            <a:gdLst>
              <a:gd name="connsiteX0" fmla="*/ 0 w 1880915"/>
              <a:gd name="connsiteY0" fmla="*/ 0 h 682954"/>
              <a:gd name="connsiteX1" fmla="*/ 191686 w 1880915"/>
              <a:gd name="connsiteY1" fmla="*/ 35945 h 682954"/>
              <a:gd name="connsiteX2" fmla="*/ 227627 w 1880915"/>
              <a:gd name="connsiteY2" fmla="*/ 107835 h 682954"/>
              <a:gd name="connsiteX3" fmla="*/ 263568 w 1880915"/>
              <a:gd name="connsiteY3" fmla="*/ 143780 h 682954"/>
              <a:gd name="connsiteX4" fmla="*/ 287529 w 1880915"/>
              <a:gd name="connsiteY4" fmla="*/ 179725 h 682954"/>
              <a:gd name="connsiteX5" fmla="*/ 299509 w 1880915"/>
              <a:gd name="connsiteY5" fmla="*/ 227651 h 682954"/>
              <a:gd name="connsiteX6" fmla="*/ 347430 w 1880915"/>
              <a:gd name="connsiteY6" fmla="*/ 239633 h 682954"/>
              <a:gd name="connsiteX7" fmla="*/ 670900 w 1880915"/>
              <a:gd name="connsiteY7" fmla="*/ 251615 h 682954"/>
              <a:gd name="connsiteX8" fmla="*/ 658919 w 1880915"/>
              <a:gd name="connsiteY8" fmla="*/ 431340 h 682954"/>
              <a:gd name="connsiteX9" fmla="*/ 670900 w 1880915"/>
              <a:gd name="connsiteY9" fmla="*/ 551156 h 682954"/>
              <a:gd name="connsiteX10" fmla="*/ 730801 w 1880915"/>
              <a:gd name="connsiteY10" fmla="*/ 599083 h 682954"/>
              <a:gd name="connsiteX11" fmla="*/ 802683 w 1880915"/>
              <a:gd name="connsiteY11" fmla="*/ 658991 h 682954"/>
              <a:gd name="connsiteX12" fmla="*/ 850605 w 1880915"/>
              <a:gd name="connsiteY12" fmla="*/ 670973 h 682954"/>
              <a:gd name="connsiteX13" fmla="*/ 886546 w 1880915"/>
              <a:gd name="connsiteY13" fmla="*/ 682954 h 682954"/>
              <a:gd name="connsiteX14" fmla="*/ 958428 w 1880915"/>
              <a:gd name="connsiteY14" fmla="*/ 670973 h 682954"/>
              <a:gd name="connsiteX15" fmla="*/ 1054271 w 1880915"/>
              <a:gd name="connsiteY15" fmla="*/ 623046 h 682954"/>
              <a:gd name="connsiteX16" fmla="*/ 1545465 w 1880915"/>
              <a:gd name="connsiteY16" fmla="*/ 611064 h 682954"/>
              <a:gd name="connsiteX17" fmla="*/ 1880915 w 1880915"/>
              <a:gd name="connsiteY17" fmla="*/ 587101 h 68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0915" h="682954">
                <a:moveTo>
                  <a:pt x="0" y="0"/>
                </a:moveTo>
                <a:cubicBezTo>
                  <a:pt x="48907" y="4447"/>
                  <a:pt x="141680" y="222"/>
                  <a:pt x="191686" y="35945"/>
                </a:cubicBezTo>
                <a:cubicBezTo>
                  <a:pt x="227670" y="61651"/>
                  <a:pt x="206691" y="76428"/>
                  <a:pt x="227627" y="107835"/>
                </a:cubicBezTo>
                <a:cubicBezTo>
                  <a:pt x="237025" y="121933"/>
                  <a:pt x="252722" y="130763"/>
                  <a:pt x="263568" y="143780"/>
                </a:cubicBezTo>
                <a:cubicBezTo>
                  <a:pt x="272786" y="154843"/>
                  <a:pt x="279542" y="167743"/>
                  <a:pt x="287529" y="179725"/>
                </a:cubicBezTo>
                <a:cubicBezTo>
                  <a:pt x="291522" y="195700"/>
                  <a:pt x="287866" y="216006"/>
                  <a:pt x="299509" y="227651"/>
                </a:cubicBezTo>
                <a:cubicBezTo>
                  <a:pt x="311151" y="239294"/>
                  <a:pt x="330999" y="238573"/>
                  <a:pt x="347430" y="239633"/>
                </a:cubicBezTo>
                <a:cubicBezTo>
                  <a:pt x="455103" y="246581"/>
                  <a:pt x="563077" y="247621"/>
                  <a:pt x="670900" y="251615"/>
                </a:cubicBezTo>
                <a:cubicBezTo>
                  <a:pt x="666906" y="311523"/>
                  <a:pt x="658919" y="371299"/>
                  <a:pt x="658919" y="431340"/>
                </a:cubicBezTo>
                <a:cubicBezTo>
                  <a:pt x="658919" y="471478"/>
                  <a:pt x="661876" y="512046"/>
                  <a:pt x="670900" y="551156"/>
                </a:cubicBezTo>
                <a:cubicBezTo>
                  <a:pt x="681437" y="596821"/>
                  <a:pt x="699115" y="583238"/>
                  <a:pt x="730801" y="599083"/>
                </a:cubicBezTo>
                <a:cubicBezTo>
                  <a:pt x="899262" y="683323"/>
                  <a:pt x="617210" y="552995"/>
                  <a:pt x="802683" y="658991"/>
                </a:cubicBezTo>
                <a:cubicBezTo>
                  <a:pt x="816979" y="667161"/>
                  <a:pt x="834773" y="666449"/>
                  <a:pt x="850605" y="670973"/>
                </a:cubicBezTo>
                <a:cubicBezTo>
                  <a:pt x="862747" y="674443"/>
                  <a:pt x="874566" y="678960"/>
                  <a:pt x="886546" y="682954"/>
                </a:cubicBezTo>
                <a:cubicBezTo>
                  <a:pt x="910507" y="678960"/>
                  <a:pt x="935684" y="679503"/>
                  <a:pt x="958428" y="670973"/>
                </a:cubicBezTo>
                <a:cubicBezTo>
                  <a:pt x="1042246" y="639538"/>
                  <a:pt x="877767" y="627352"/>
                  <a:pt x="1054271" y="623046"/>
                </a:cubicBezTo>
                <a:lnTo>
                  <a:pt x="1545465" y="611064"/>
                </a:lnTo>
                <a:cubicBezTo>
                  <a:pt x="1700694" y="559316"/>
                  <a:pt x="1592090" y="587101"/>
                  <a:pt x="1880915" y="587101"/>
                </a:cubicBezTo>
              </a:path>
            </a:pathLst>
          </a:custGeom>
          <a:ln w="76200" cmpd="sng">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Arial"/>
              <a:cs typeface="Arial"/>
            </a:endParaRPr>
          </a:p>
        </p:txBody>
      </p:sp>
      <p:sp>
        <p:nvSpPr>
          <p:cNvPr id="4" name="Freeform 3"/>
          <p:cNvSpPr/>
          <p:nvPr/>
        </p:nvSpPr>
        <p:spPr>
          <a:xfrm>
            <a:off x="5211775" y="5445125"/>
            <a:ext cx="1868487" cy="527051"/>
          </a:xfrm>
          <a:custGeom>
            <a:avLst/>
            <a:gdLst>
              <a:gd name="connsiteX0" fmla="*/ 0 w 1868934"/>
              <a:gd name="connsiteY0" fmla="*/ 11981 h 527192"/>
              <a:gd name="connsiteX1" fmla="*/ 119804 w 1868934"/>
              <a:gd name="connsiteY1" fmla="*/ 0 h 527192"/>
              <a:gd name="connsiteX2" fmla="*/ 407332 w 1868934"/>
              <a:gd name="connsiteY2" fmla="*/ 23963 h 527192"/>
              <a:gd name="connsiteX3" fmla="*/ 455253 w 1868934"/>
              <a:gd name="connsiteY3" fmla="*/ 35944 h 527192"/>
              <a:gd name="connsiteX4" fmla="*/ 467234 w 1868934"/>
              <a:gd name="connsiteY4" fmla="*/ 71889 h 527192"/>
              <a:gd name="connsiteX5" fmla="*/ 491194 w 1868934"/>
              <a:gd name="connsiteY5" fmla="*/ 287559 h 527192"/>
              <a:gd name="connsiteX6" fmla="*/ 527135 w 1868934"/>
              <a:gd name="connsiteY6" fmla="*/ 395394 h 527192"/>
              <a:gd name="connsiteX7" fmla="*/ 599017 w 1868934"/>
              <a:gd name="connsiteY7" fmla="*/ 443321 h 527192"/>
              <a:gd name="connsiteX8" fmla="*/ 706841 w 1868934"/>
              <a:gd name="connsiteY8" fmla="*/ 467284 h 527192"/>
              <a:gd name="connsiteX9" fmla="*/ 1198035 w 1868934"/>
              <a:gd name="connsiteY9" fmla="*/ 467284 h 527192"/>
              <a:gd name="connsiteX10" fmla="*/ 1293878 w 1868934"/>
              <a:gd name="connsiteY10" fmla="*/ 491247 h 527192"/>
              <a:gd name="connsiteX11" fmla="*/ 1389720 w 1868934"/>
              <a:gd name="connsiteY11" fmla="*/ 515211 h 527192"/>
              <a:gd name="connsiteX12" fmla="*/ 1437642 w 1868934"/>
              <a:gd name="connsiteY12" fmla="*/ 527192 h 527192"/>
              <a:gd name="connsiteX13" fmla="*/ 1785072 w 1868934"/>
              <a:gd name="connsiteY13" fmla="*/ 515211 h 527192"/>
              <a:gd name="connsiteX14" fmla="*/ 1797052 w 1868934"/>
              <a:gd name="connsiteY14" fmla="*/ 479266 h 527192"/>
              <a:gd name="connsiteX15" fmla="*/ 1868934 w 1868934"/>
              <a:gd name="connsiteY15" fmla="*/ 467284 h 52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8934" h="527192">
                <a:moveTo>
                  <a:pt x="0" y="11981"/>
                </a:moveTo>
                <a:cubicBezTo>
                  <a:pt x="39935" y="7987"/>
                  <a:pt x="79670" y="0"/>
                  <a:pt x="119804" y="0"/>
                </a:cubicBezTo>
                <a:cubicBezTo>
                  <a:pt x="222498" y="0"/>
                  <a:pt x="310732" y="4641"/>
                  <a:pt x="407332" y="23963"/>
                </a:cubicBezTo>
                <a:cubicBezTo>
                  <a:pt x="423478" y="27192"/>
                  <a:pt x="439279" y="31950"/>
                  <a:pt x="455253" y="35944"/>
                </a:cubicBezTo>
                <a:cubicBezTo>
                  <a:pt x="459247" y="47926"/>
                  <a:pt x="465448" y="59386"/>
                  <a:pt x="467234" y="71889"/>
                </a:cubicBezTo>
                <a:cubicBezTo>
                  <a:pt x="477462" y="143494"/>
                  <a:pt x="468323" y="218938"/>
                  <a:pt x="491194" y="287559"/>
                </a:cubicBezTo>
                <a:cubicBezTo>
                  <a:pt x="503174" y="323504"/>
                  <a:pt x="495611" y="374375"/>
                  <a:pt x="527135" y="395394"/>
                </a:cubicBezTo>
                <a:cubicBezTo>
                  <a:pt x="551096" y="411370"/>
                  <a:pt x="571079" y="436336"/>
                  <a:pt x="599017" y="443321"/>
                </a:cubicBezTo>
                <a:cubicBezTo>
                  <a:pt x="666694" y="460241"/>
                  <a:pt x="630793" y="452072"/>
                  <a:pt x="706841" y="467284"/>
                </a:cubicBezTo>
                <a:cubicBezTo>
                  <a:pt x="950166" y="452074"/>
                  <a:pt x="909598" y="448052"/>
                  <a:pt x="1198035" y="467284"/>
                </a:cubicBezTo>
                <a:cubicBezTo>
                  <a:pt x="1249739" y="470731"/>
                  <a:pt x="1251382" y="479656"/>
                  <a:pt x="1293878" y="491247"/>
                </a:cubicBezTo>
                <a:cubicBezTo>
                  <a:pt x="1325648" y="499913"/>
                  <a:pt x="1357773" y="507223"/>
                  <a:pt x="1389720" y="515211"/>
                </a:cubicBezTo>
                <a:lnTo>
                  <a:pt x="1437642" y="527192"/>
                </a:lnTo>
                <a:cubicBezTo>
                  <a:pt x="1553452" y="523198"/>
                  <a:pt x="1670210" y="530527"/>
                  <a:pt x="1785072" y="515211"/>
                </a:cubicBezTo>
                <a:cubicBezTo>
                  <a:pt x="1797591" y="513542"/>
                  <a:pt x="1788122" y="488197"/>
                  <a:pt x="1797052" y="479266"/>
                </a:cubicBezTo>
                <a:cubicBezTo>
                  <a:pt x="1812821" y="463495"/>
                  <a:pt x="1850283" y="467284"/>
                  <a:pt x="1868934" y="467284"/>
                </a:cubicBezTo>
              </a:path>
            </a:pathLst>
          </a:custGeom>
          <a:ln w="76200" cmpd="sng">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Arial"/>
              <a:cs typeface="Arial"/>
            </a:endParaRPr>
          </a:p>
        </p:txBody>
      </p:sp>
      <p:sp>
        <p:nvSpPr>
          <p:cNvPr id="13" name="Freeform 12"/>
          <p:cNvSpPr/>
          <p:nvPr/>
        </p:nvSpPr>
        <p:spPr>
          <a:xfrm>
            <a:off x="7080261" y="2349508"/>
            <a:ext cx="2181225" cy="3533775"/>
          </a:xfrm>
          <a:custGeom>
            <a:avLst/>
            <a:gdLst>
              <a:gd name="connsiteX0" fmla="*/ 0 w 2180423"/>
              <a:gd name="connsiteY0" fmla="*/ 3534634 h 3534634"/>
              <a:gd name="connsiteX1" fmla="*/ 23961 w 2180423"/>
              <a:gd name="connsiteY1" fmla="*/ 3474726 h 3534634"/>
              <a:gd name="connsiteX2" fmla="*/ 47922 w 2180423"/>
              <a:gd name="connsiteY2" fmla="*/ 3438781 h 3534634"/>
              <a:gd name="connsiteX3" fmla="*/ 95843 w 2180423"/>
              <a:gd name="connsiteY3" fmla="*/ 3330946 h 3534634"/>
              <a:gd name="connsiteX4" fmla="*/ 107823 w 2180423"/>
              <a:gd name="connsiteY4" fmla="*/ 3283020 h 3534634"/>
              <a:gd name="connsiteX5" fmla="*/ 143764 w 2180423"/>
              <a:gd name="connsiteY5" fmla="*/ 3223111 h 3534634"/>
              <a:gd name="connsiteX6" fmla="*/ 179705 w 2180423"/>
              <a:gd name="connsiteY6" fmla="*/ 3151221 h 3534634"/>
              <a:gd name="connsiteX7" fmla="*/ 215646 w 2180423"/>
              <a:gd name="connsiteY7" fmla="*/ 2983478 h 3534634"/>
              <a:gd name="connsiteX8" fmla="*/ 263568 w 2180423"/>
              <a:gd name="connsiteY8" fmla="*/ 2839698 h 3534634"/>
              <a:gd name="connsiteX9" fmla="*/ 323470 w 2180423"/>
              <a:gd name="connsiteY9" fmla="*/ 2659974 h 3534634"/>
              <a:gd name="connsiteX10" fmla="*/ 335450 w 2180423"/>
              <a:gd name="connsiteY10" fmla="*/ 2612047 h 3534634"/>
              <a:gd name="connsiteX11" fmla="*/ 383371 w 2180423"/>
              <a:gd name="connsiteY11" fmla="*/ 2552139 h 3534634"/>
              <a:gd name="connsiteX12" fmla="*/ 431293 w 2180423"/>
              <a:gd name="connsiteY12" fmla="*/ 2456285 h 3534634"/>
              <a:gd name="connsiteX13" fmla="*/ 455253 w 2180423"/>
              <a:gd name="connsiteY13" fmla="*/ 2408359 h 3534634"/>
              <a:gd name="connsiteX14" fmla="*/ 479214 w 2180423"/>
              <a:gd name="connsiteY14" fmla="*/ 2372414 h 3534634"/>
              <a:gd name="connsiteX15" fmla="*/ 515155 w 2180423"/>
              <a:gd name="connsiteY15" fmla="*/ 2288542 h 3534634"/>
              <a:gd name="connsiteX16" fmla="*/ 551096 w 2180423"/>
              <a:gd name="connsiteY16" fmla="*/ 2024946 h 3534634"/>
              <a:gd name="connsiteX17" fmla="*/ 575057 w 2180423"/>
              <a:gd name="connsiteY17" fmla="*/ 1953056 h 3534634"/>
              <a:gd name="connsiteX18" fmla="*/ 622978 w 2180423"/>
              <a:gd name="connsiteY18" fmla="*/ 1869184 h 3534634"/>
              <a:gd name="connsiteX19" fmla="*/ 646939 w 2180423"/>
              <a:gd name="connsiteY19" fmla="*/ 1821258 h 3534634"/>
              <a:gd name="connsiteX20" fmla="*/ 682880 w 2180423"/>
              <a:gd name="connsiteY20" fmla="*/ 1773331 h 3534634"/>
              <a:gd name="connsiteX21" fmla="*/ 706841 w 2180423"/>
              <a:gd name="connsiteY21" fmla="*/ 1737386 h 3534634"/>
              <a:gd name="connsiteX22" fmla="*/ 730801 w 2180423"/>
              <a:gd name="connsiteY22" fmla="*/ 1653515 h 3534634"/>
              <a:gd name="connsiteX23" fmla="*/ 742782 w 2180423"/>
              <a:gd name="connsiteY23" fmla="*/ 1605588 h 3534634"/>
              <a:gd name="connsiteX24" fmla="*/ 766742 w 2180423"/>
              <a:gd name="connsiteY24" fmla="*/ 1533698 h 3534634"/>
              <a:gd name="connsiteX25" fmla="*/ 778723 w 2180423"/>
              <a:gd name="connsiteY25" fmla="*/ 1485771 h 3534634"/>
              <a:gd name="connsiteX26" fmla="*/ 814664 w 2180423"/>
              <a:gd name="connsiteY26" fmla="*/ 1449826 h 3534634"/>
              <a:gd name="connsiteX27" fmla="*/ 850605 w 2180423"/>
              <a:gd name="connsiteY27" fmla="*/ 1353973 h 3534634"/>
              <a:gd name="connsiteX28" fmla="*/ 862585 w 2180423"/>
              <a:gd name="connsiteY28" fmla="*/ 1306047 h 3534634"/>
              <a:gd name="connsiteX29" fmla="*/ 910507 w 2180423"/>
              <a:gd name="connsiteY29" fmla="*/ 1186230 h 3534634"/>
              <a:gd name="connsiteX30" fmla="*/ 946448 w 2180423"/>
              <a:gd name="connsiteY30" fmla="*/ 1078395 h 3534634"/>
              <a:gd name="connsiteX31" fmla="*/ 958428 w 2180423"/>
              <a:gd name="connsiteY31" fmla="*/ 1042450 h 3534634"/>
              <a:gd name="connsiteX32" fmla="*/ 994369 w 2180423"/>
              <a:gd name="connsiteY32" fmla="*/ 994523 h 3534634"/>
              <a:gd name="connsiteX33" fmla="*/ 1030310 w 2180423"/>
              <a:gd name="connsiteY33" fmla="*/ 910652 h 3534634"/>
              <a:gd name="connsiteX34" fmla="*/ 1066251 w 2180423"/>
              <a:gd name="connsiteY34" fmla="*/ 826780 h 3534634"/>
              <a:gd name="connsiteX35" fmla="*/ 1102192 w 2180423"/>
              <a:gd name="connsiteY35" fmla="*/ 718945 h 3534634"/>
              <a:gd name="connsiteX36" fmla="*/ 1174074 w 2180423"/>
              <a:gd name="connsiteY36" fmla="*/ 706964 h 3534634"/>
              <a:gd name="connsiteX37" fmla="*/ 1210015 w 2180423"/>
              <a:gd name="connsiteY37" fmla="*/ 694982 h 3534634"/>
              <a:gd name="connsiteX38" fmla="*/ 1269917 w 2180423"/>
              <a:gd name="connsiteY38" fmla="*/ 623092 h 3534634"/>
              <a:gd name="connsiteX39" fmla="*/ 1365760 w 2180423"/>
              <a:gd name="connsiteY39" fmla="*/ 599129 h 3534634"/>
              <a:gd name="connsiteX40" fmla="*/ 1401701 w 2180423"/>
              <a:gd name="connsiteY40" fmla="*/ 587147 h 3534634"/>
              <a:gd name="connsiteX41" fmla="*/ 1497544 w 2180423"/>
              <a:gd name="connsiteY41" fmla="*/ 563184 h 3534634"/>
              <a:gd name="connsiteX42" fmla="*/ 1569426 w 2180423"/>
              <a:gd name="connsiteY42" fmla="*/ 491294 h 3534634"/>
              <a:gd name="connsiteX43" fmla="*/ 1605367 w 2180423"/>
              <a:gd name="connsiteY43" fmla="*/ 431386 h 3534634"/>
              <a:gd name="connsiteX44" fmla="*/ 1629327 w 2180423"/>
              <a:gd name="connsiteY44" fmla="*/ 407422 h 3534634"/>
              <a:gd name="connsiteX45" fmla="*/ 1665268 w 2180423"/>
              <a:gd name="connsiteY45" fmla="*/ 359496 h 3534634"/>
              <a:gd name="connsiteX46" fmla="*/ 1737151 w 2180423"/>
              <a:gd name="connsiteY46" fmla="*/ 299587 h 3534634"/>
              <a:gd name="connsiteX47" fmla="*/ 1761111 w 2180423"/>
              <a:gd name="connsiteY47" fmla="*/ 263642 h 3534634"/>
              <a:gd name="connsiteX48" fmla="*/ 1832993 w 2180423"/>
              <a:gd name="connsiteY48" fmla="*/ 203734 h 3534634"/>
              <a:gd name="connsiteX49" fmla="*/ 1844974 w 2180423"/>
              <a:gd name="connsiteY49" fmla="*/ 167789 h 3534634"/>
              <a:gd name="connsiteX50" fmla="*/ 1880915 w 2180423"/>
              <a:gd name="connsiteY50" fmla="*/ 155808 h 3534634"/>
              <a:gd name="connsiteX51" fmla="*/ 1916856 w 2180423"/>
              <a:gd name="connsiteY51" fmla="*/ 131844 h 3534634"/>
              <a:gd name="connsiteX52" fmla="*/ 1988738 w 2180423"/>
              <a:gd name="connsiteY52" fmla="*/ 107881 h 3534634"/>
              <a:gd name="connsiteX53" fmla="*/ 2036659 w 2180423"/>
              <a:gd name="connsiteY53" fmla="*/ 83918 h 3534634"/>
              <a:gd name="connsiteX54" fmla="*/ 2096561 w 2180423"/>
              <a:gd name="connsiteY54" fmla="*/ 35991 h 3534634"/>
              <a:gd name="connsiteX55" fmla="*/ 2132502 w 2180423"/>
              <a:gd name="connsiteY55" fmla="*/ 24009 h 3534634"/>
              <a:gd name="connsiteX56" fmla="*/ 2180423 w 2180423"/>
              <a:gd name="connsiteY56" fmla="*/ 46 h 353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80423" h="3534634">
                <a:moveTo>
                  <a:pt x="0" y="3534634"/>
                </a:moveTo>
                <a:cubicBezTo>
                  <a:pt x="7987" y="3514665"/>
                  <a:pt x="14343" y="3493963"/>
                  <a:pt x="23961" y="3474726"/>
                </a:cubicBezTo>
                <a:cubicBezTo>
                  <a:pt x="30400" y="3461846"/>
                  <a:pt x="42866" y="3452264"/>
                  <a:pt x="47922" y="3438781"/>
                </a:cubicBezTo>
                <a:cubicBezTo>
                  <a:pt x="91637" y="3322195"/>
                  <a:pt x="20406" y="3431541"/>
                  <a:pt x="95843" y="3330946"/>
                </a:cubicBezTo>
                <a:cubicBezTo>
                  <a:pt x="99836" y="3314971"/>
                  <a:pt x="101136" y="3298068"/>
                  <a:pt x="107823" y="3283020"/>
                </a:cubicBezTo>
                <a:cubicBezTo>
                  <a:pt x="117280" y="3261739"/>
                  <a:pt x="132614" y="3243556"/>
                  <a:pt x="143764" y="3223111"/>
                </a:cubicBezTo>
                <a:cubicBezTo>
                  <a:pt x="156592" y="3199590"/>
                  <a:pt x="167725" y="3175184"/>
                  <a:pt x="179705" y="3151221"/>
                </a:cubicBezTo>
                <a:cubicBezTo>
                  <a:pt x="191685" y="3095307"/>
                  <a:pt x="200781" y="3038696"/>
                  <a:pt x="215646" y="2983478"/>
                </a:cubicBezTo>
                <a:cubicBezTo>
                  <a:pt x="228778" y="2934696"/>
                  <a:pt x="263568" y="2839698"/>
                  <a:pt x="263568" y="2839698"/>
                </a:cubicBezTo>
                <a:cubicBezTo>
                  <a:pt x="285688" y="2706961"/>
                  <a:pt x="259733" y="2825706"/>
                  <a:pt x="323470" y="2659974"/>
                </a:cubicBezTo>
                <a:cubicBezTo>
                  <a:pt x="329381" y="2644604"/>
                  <a:pt x="327454" y="2626442"/>
                  <a:pt x="335450" y="2612047"/>
                </a:cubicBezTo>
                <a:cubicBezTo>
                  <a:pt x="347868" y="2589692"/>
                  <a:pt x="369970" y="2573918"/>
                  <a:pt x="383371" y="2552139"/>
                </a:cubicBezTo>
                <a:cubicBezTo>
                  <a:pt x="402091" y="2521715"/>
                  <a:pt x="415319" y="2488236"/>
                  <a:pt x="431293" y="2456285"/>
                </a:cubicBezTo>
                <a:cubicBezTo>
                  <a:pt x="439280" y="2440310"/>
                  <a:pt x="445346" y="2423220"/>
                  <a:pt x="455253" y="2408359"/>
                </a:cubicBezTo>
                <a:cubicBezTo>
                  <a:pt x="463240" y="2396377"/>
                  <a:pt x="472775" y="2385294"/>
                  <a:pt x="479214" y="2372414"/>
                </a:cubicBezTo>
                <a:cubicBezTo>
                  <a:pt x="492815" y="2345208"/>
                  <a:pt x="503175" y="2316499"/>
                  <a:pt x="515155" y="2288542"/>
                </a:cubicBezTo>
                <a:cubicBezTo>
                  <a:pt x="525350" y="2176378"/>
                  <a:pt x="525142" y="2135259"/>
                  <a:pt x="551096" y="2024946"/>
                </a:cubicBezTo>
                <a:cubicBezTo>
                  <a:pt x="556881" y="2000358"/>
                  <a:pt x="564473" y="1975991"/>
                  <a:pt x="575057" y="1953056"/>
                </a:cubicBezTo>
                <a:cubicBezTo>
                  <a:pt x="588549" y="1923820"/>
                  <a:pt x="607561" y="1897452"/>
                  <a:pt x="622978" y="1869184"/>
                </a:cubicBezTo>
                <a:cubicBezTo>
                  <a:pt x="631530" y="1853504"/>
                  <a:pt x="637474" y="1836404"/>
                  <a:pt x="646939" y="1821258"/>
                </a:cubicBezTo>
                <a:cubicBezTo>
                  <a:pt x="657522" y="1804324"/>
                  <a:pt x="671274" y="1789581"/>
                  <a:pt x="682880" y="1773331"/>
                </a:cubicBezTo>
                <a:cubicBezTo>
                  <a:pt x="691249" y="1761613"/>
                  <a:pt x="698854" y="1749368"/>
                  <a:pt x="706841" y="1737386"/>
                </a:cubicBezTo>
                <a:cubicBezTo>
                  <a:pt x="744280" y="1587607"/>
                  <a:pt x="696437" y="1773799"/>
                  <a:pt x="730801" y="1653515"/>
                </a:cubicBezTo>
                <a:cubicBezTo>
                  <a:pt x="735325" y="1637681"/>
                  <a:pt x="738051" y="1621361"/>
                  <a:pt x="742782" y="1605588"/>
                </a:cubicBezTo>
                <a:cubicBezTo>
                  <a:pt x="750039" y="1581394"/>
                  <a:pt x="760616" y="1558203"/>
                  <a:pt x="766742" y="1533698"/>
                </a:cubicBezTo>
                <a:cubicBezTo>
                  <a:pt x="770736" y="1517722"/>
                  <a:pt x="770554" y="1500069"/>
                  <a:pt x="778723" y="1485771"/>
                </a:cubicBezTo>
                <a:cubicBezTo>
                  <a:pt x="787129" y="1471059"/>
                  <a:pt x="802684" y="1461808"/>
                  <a:pt x="814664" y="1449826"/>
                </a:cubicBezTo>
                <a:cubicBezTo>
                  <a:pt x="845415" y="1326808"/>
                  <a:pt x="803619" y="1479283"/>
                  <a:pt x="850605" y="1353973"/>
                </a:cubicBezTo>
                <a:cubicBezTo>
                  <a:pt x="856386" y="1338554"/>
                  <a:pt x="857854" y="1321820"/>
                  <a:pt x="862585" y="1306047"/>
                </a:cubicBezTo>
                <a:cubicBezTo>
                  <a:pt x="884791" y="1232019"/>
                  <a:pt x="880485" y="1246280"/>
                  <a:pt x="910507" y="1186230"/>
                </a:cubicBezTo>
                <a:cubicBezTo>
                  <a:pt x="930581" y="1105920"/>
                  <a:pt x="912612" y="1168635"/>
                  <a:pt x="946448" y="1078395"/>
                </a:cubicBezTo>
                <a:cubicBezTo>
                  <a:pt x="950882" y="1066569"/>
                  <a:pt x="952163" y="1053416"/>
                  <a:pt x="958428" y="1042450"/>
                </a:cubicBezTo>
                <a:cubicBezTo>
                  <a:pt x="968334" y="1025112"/>
                  <a:pt x="982389" y="1010499"/>
                  <a:pt x="994369" y="994523"/>
                </a:cubicBezTo>
                <a:cubicBezTo>
                  <a:pt x="1028764" y="856926"/>
                  <a:pt x="980668" y="1026497"/>
                  <a:pt x="1030310" y="910652"/>
                </a:cubicBezTo>
                <a:cubicBezTo>
                  <a:pt x="1076727" y="802333"/>
                  <a:pt x="1006096" y="917021"/>
                  <a:pt x="1066251" y="826780"/>
                </a:cubicBezTo>
                <a:cubicBezTo>
                  <a:pt x="1069115" y="809592"/>
                  <a:pt x="1071562" y="734261"/>
                  <a:pt x="1102192" y="718945"/>
                </a:cubicBezTo>
                <a:cubicBezTo>
                  <a:pt x="1123918" y="708081"/>
                  <a:pt x="1150113" y="710958"/>
                  <a:pt x="1174074" y="706964"/>
                </a:cubicBezTo>
                <a:cubicBezTo>
                  <a:pt x="1186054" y="702970"/>
                  <a:pt x="1200154" y="702872"/>
                  <a:pt x="1210015" y="694982"/>
                </a:cubicBezTo>
                <a:cubicBezTo>
                  <a:pt x="1320501" y="606584"/>
                  <a:pt x="1133042" y="714351"/>
                  <a:pt x="1269917" y="623092"/>
                </a:cubicBezTo>
                <a:cubicBezTo>
                  <a:pt x="1286346" y="612138"/>
                  <a:pt x="1356087" y="601548"/>
                  <a:pt x="1365760" y="599129"/>
                </a:cubicBezTo>
                <a:cubicBezTo>
                  <a:pt x="1378011" y="596066"/>
                  <a:pt x="1389450" y="590210"/>
                  <a:pt x="1401701" y="587147"/>
                </a:cubicBezTo>
                <a:lnTo>
                  <a:pt x="1497544" y="563184"/>
                </a:lnTo>
                <a:cubicBezTo>
                  <a:pt x="1521505" y="539221"/>
                  <a:pt x="1547969" y="517523"/>
                  <a:pt x="1569426" y="491294"/>
                </a:cubicBezTo>
                <a:cubicBezTo>
                  <a:pt x="1584171" y="473270"/>
                  <a:pt x="1591833" y="450337"/>
                  <a:pt x="1605367" y="431386"/>
                </a:cubicBezTo>
                <a:cubicBezTo>
                  <a:pt x="1611932" y="422194"/>
                  <a:pt x="1622096" y="416100"/>
                  <a:pt x="1629327" y="407422"/>
                </a:cubicBezTo>
                <a:cubicBezTo>
                  <a:pt x="1642110" y="392081"/>
                  <a:pt x="1652485" y="374837"/>
                  <a:pt x="1665268" y="359496"/>
                </a:cubicBezTo>
                <a:cubicBezTo>
                  <a:pt x="1686425" y="334105"/>
                  <a:pt x="1710107" y="319872"/>
                  <a:pt x="1737151" y="299587"/>
                </a:cubicBezTo>
                <a:cubicBezTo>
                  <a:pt x="1745138" y="287605"/>
                  <a:pt x="1751893" y="274705"/>
                  <a:pt x="1761111" y="263642"/>
                </a:cubicBezTo>
                <a:cubicBezTo>
                  <a:pt x="1789935" y="229050"/>
                  <a:pt x="1797656" y="227295"/>
                  <a:pt x="1832993" y="203734"/>
                </a:cubicBezTo>
                <a:cubicBezTo>
                  <a:pt x="1836987" y="191752"/>
                  <a:pt x="1836044" y="176720"/>
                  <a:pt x="1844974" y="167789"/>
                </a:cubicBezTo>
                <a:cubicBezTo>
                  <a:pt x="1853903" y="158859"/>
                  <a:pt x="1869620" y="161456"/>
                  <a:pt x="1880915" y="155808"/>
                </a:cubicBezTo>
                <a:cubicBezTo>
                  <a:pt x="1893794" y="149368"/>
                  <a:pt x="1903698" y="137693"/>
                  <a:pt x="1916856" y="131844"/>
                </a:cubicBezTo>
                <a:cubicBezTo>
                  <a:pt x="1939936" y="121585"/>
                  <a:pt x="1966148" y="119177"/>
                  <a:pt x="1988738" y="107881"/>
                </a:cubicBezTo>
                <a:lnTo>
                  <a:pt x="2036659" y="83918"/>
                </a:lnTo>
                <a:cubicBezTo>
                  <a:pt x="2058946" y="61629"/>
                  <a:pt x="2066333" y="51107"/>
                  <a:pt x="2096561" y="35991"/>
                </a:cubicBezTo>
                <a:cubicBezTo>
                  <a:pt x="2107856" y="30343"/>
                  <a:pt x="2121207" y="29657"/>
                  <a:pt x="2132502" y="24009"/>
                </a:cubicBezTo>
                <a:cubicBezTo>
                  <a:pt x="2184853" y="-2169"/>
                  <a:pt x="2150414" y="46"/>
                  <a:pt x="2180423" y="46"/>
                </a:cubicBezTo>
              </a:path>
            </a:pathLst>
          </a:custGeom>
          <a:ln w="76200" cmpd="sng">
            <a:solidFill>
              <a:srgbClr val="8000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Arial"/>
              <a:cs typeface="Arial"/>
            </a:endParaRPr>
          </a:p>
        </p:txBody>
      </p:sp>
    </p:spTree>
    <p:extLst>
      <p:ext uri="{BB962C8B-B14F-4D97-AF65-F5344CB8AC3E}">
        <p14:creationId xmlns:p14="http://schemas.microsoft.com/office/powerpoint/2010/main" val="18324204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6" grpId="0"/>
      <p:bldP spid="7" grpId="0"/>
      <p:bldP spid="8"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3" name="Picture 1" descr="Key ho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763"/>
            <a:ext cx="9144000"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2210" name="Rectangle 2"/>
          <p:cNvSpPr>
            <a:spLocks noGrp="1" noChangeArrowheads="1"/>
          </p:cNvSpPr>
          <p:nvPr>
            <p:ph type="ctrTitle"/>
          </p:nvPr>
        </p:nvSpPr>
        <p:spPr>
          <a:xfrm>
            <a:off x="5508104" y="1916832"/>
            <a:ext cx="3310136" cy="3961159"/>
          </a:xfrm>
          <a:effectLst>
            <a:outerShdw blurRad="63500" dist="107763" dir="8100000" algn="ctr" rotWithShape="0">
              <a:schemeClr val="tx1">
                <a:alpha val="74998"/>
              </a:schemeClr>
            </a:outerShdw>
          </a:effectLst>
        </p:spPr>
        <p:txBody>
          <a:bodyPr/>
          <a:lstStyle/>
          <a:p>
            <a:pPr eaLnBrk="1" hangingPunct="1">
              <a:defRPr/>
            </a:pPr>
            <a:r>
              <a:rPr lang="ar-JO" sz="5400" kern="1200" dirty="0">
                <a:solidFill>
                  <a:schemeClr val="bg1"/>
                </a:solidFill>
                <a:latin typeface="+mj-lt"/>
                <a:ea typeface="ＭＳ Ｐゴシック" pitchFamily="-108" charset="-128"/>
                <a:cs typeface="+mj-cs"/>
              </a:rPr>
              <a:t>جارٍ توضيح شخصيات الكلام ...</a:t>
            </a:r>
            <a:endParaRPr lang="en-US" sz="5400" kern="1200" dirty="0">
              <a:solidFill>
                <a:schemeClr val="bg1"/>
              </a:solidFill>
              <a:latin typeface="+mj-lt"/>
              <a:ea typeface="ＭＳ Ｐゴシック" pitchFamily="-108" charset="-128"/>
              <a:cs typeface="+mj-cs"/>
            </a:endParaRPr>
          </a:p>
        </p:txBody>
      </p:sp>
      <p:sp>
        <p:nvSpPr>
          <p:cNvPr id="3"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4"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P ١٥</a:t>
            </a:r>
          </a:p>
        </p:txBody>
      </p:sp>
    </p:spTree>
  </p:cSld>
  <p:clrMapOvr>
    <a:masterClrMapping/>
  </p:clrMapOvr>
  <p:transition spd="med">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descr="Green marble"/>
          <p:cNvSpPr>
            <a:spLocks noChangeArrowheads="1"/>
          </p:cNvSpPr>
          <p:nvPr/>
        </p:nvSpPr>
        <p:spPr bwMode="auto">
          <a:xfrm>
            <a:off x="5562600" y="0"/>
            <a:ext cx="3581400" cy="6858000"/>
          </a:xfrm>
          <a:prstGeom prst="rect">
            <a:avLst/>
          </a:prstGeom>
          <a:blipFill dpi="0" rotWithShape="0">
            <a:blip r:embed="rId2"/>
            <a:srcRect/>
            <a:tile tx="0" ty="0" sx="100000" sy="100000" flip="none" algn="tl"/>
          </a:blip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p:txBody>
      </p:sp>
      <p:pic>
        <p:nvPicPr>
          <p:cNvPr id="382978" name="Picture 3" descr="dee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 y="0"/>
            <a:ext cx="5838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8900" name="Text Box 4"/>
          <p:cNvSpPr txBox="1">
            <a:spLocks noChangeArrowheads="1"/>
          </p:cNvSpPr>
          <p:nvPr/>
        </p:nvSpPr>
        <p:spPr bwMode="auto">
          <a:xfrm>
            <a:off x="107505" y="1295407"/>
            <a:ext cx="8956798" cy="1200329"/>
          </a:xfrm>
          <a:prstGeom prst="rect">
            <a:avLst/>
          </a:prstGeom>
          <a:noFill/>
          <a:ln w="9525">
            <a:noFill/>
            <a:miter lim="800000"/>
            <a:headEnd/>
            <a:tailEnd/>
          </a:ln>
          <a:effectLst/>
        </p:spPr>
        <p:txBody>
          <a:bodyPr>
            <a:spAutoFit/>
          </a:bodyPr>
          <a:lstStyle>
            <a:defPPr>
              <a:defRPr lang="en-US"/>
            </a:defPPr>
            <a:lvl1pPr algn="ctr">
              <a:spcBef>
                <a:spcPct val="50000"/>
              </a:spcBef>
              <a:defRPr sz="4000" b="1">
                <a:solidFill>
                  <a:srgbClr val="FFFFFF"/>
                </a:solidFill>
                <a:effectLst>
                  <a:glow rad="228600">
                    <a:srgbClr val="100D00"/>
                  </a:glow>
                </a:effectLst>
                <a:cs typeface="Times New Roman" charset="0"/>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مقارنة رسمية بين عنصرين مختلفين حيث يتم تشبيه أحدهما بآخر. </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208901" name="Text Box 5"/>
          <p:cNvSpPr txBox="1">
            <a:spLocks noChangeArrowheads="1"/>
          </p:cNvSpPr>
          <p:nvPr/>
        </p:nvSpPr>
        <p:spPr bwMode="auto">
          <a:xfrm>
            <a:off x="457200" y="212733"/>
            <a:ext cx="8229600" cy="646331"/>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التشابه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208902" name="Text Box 6"/>
          <p:cNvSpPr txBox="1">
            <a:spLocks noChangeArrowheads="1"/>
          </p:cNvSpPr>
          <p:nvPr/>
        </p:nvSpPr>
        <p:spPr bwMode="auto">
          <a:xfrm>
            <a:off x="304800" y="4191007"/>
            <a:ext cx="8458200" cy="2246769"/>
          </a:xfrm>
          <a:prstGeom prst="rect">
            <a:avLst/>
          </a:prstGeom>
          <a:noFill/>
          <a:ln w="9525">
            <a:noFill/>
            <a:miter lim="800000"/>
            <a:headEnd/>
            <a:tailEnd/>
          </a:ln>
          <a:effectLst/>
        </p:spPr>
        <p:txBody>
          <a:bodyPr>
            <a:spAutoFit/>
          </a:bodyPr>
          <a:lstStyle>
            <a:defPPr>
              <a:defRPr lang="en-US"/>
            </a:defPPr>
            <a:lvl1pPr algn="ctr">
              <a:spcBef>
                <a:spcPct val="50000"/>
              </a:spcBef>
              <a:defRPr sz="4000" b="1">
                <a:solidFill>
                  <a:srgbClr val="FFFFFF"/>
                </a:solidFill>
                <a:effectLst>
                  <a:glow rad="228600">
                    <a:srgbClr val="100D00"/>
                  </a:glow>
                </a:effectLst>
                <a:cs typeface="Times New Roman"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المزامير 42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لأمام المغنين. قصيدة لبني قورح. كما يشتاق الإيل </a:t>
            </a:r>
            <a:r>
              <a:rPr lang="ar-JO" dirty="0"/>
              <a:t>إ</a:t>
            </a: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لى جداول المياه هكذا تشتاق نفسي إليك يا الله.</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10"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11"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P ١٥</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dissolve">
                                      <p:cBhvr>
                                        <p:cTn id="7" dur="500"/>
                                        <p:tgtEl>
                                          <p:spTgt spid="208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8902"/>
                                        </p:tgtEl>
                                        <p:attrNameLst>
                                          <p:attrName>style.visibility</p:attrName>
                                        </p:attrNameLst>
                                      </p:cBhvr>
                                      <p:to>
                                        <p:strVal val="visible"/>
                                      </p:to>
                                    </p:set>
                                    <p:animEffect transition="in" filter="dissolve">
                                      <p:cBhvr>
                                        <p:cTn id="12" dur="500"/>
                                        <p:tgtEl>
                                          <p:spTgt spid="20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0947" name="Text Box 3"/>
          <p:cNvSpPr txBox="1">
            <a:spLocks noChangeArrowheads="1"/>
          </p:cNvSpPr>
          <p:nvPr/>
        </p:nvSpPr>
        <p:spPr bwMode="auto">
          <a:xfrm>
            <a:off x="381000" y="1295400"/>
            <a:ext cx="8305800" cy="1323439"/>
          </a:xfrm>
          <a:prstGeom prst="rect">
            <a:avLst/>
          </a:prstGeom>
          <a:noFill/>
          <a:ln w="9525">
            <a:noFill/>
            <a:miter lim="800000"/>
            <a:headEnd/>
            <a:tailEnd/>
          </a:ln>
          <a:effectLst/>
        </p:spPr>
        <p:txBody>
          <a:bodyPr>
            <a:spAutoFit/>
          </a:bodyPr>
          <a:lstStyle>
            <a:defPPr>
              <a:defRPr lang="en-US"/>
            </a:defPPr>
            <a:lvl1pPr>
              <a:spcBef>
                <a:spcPct val="50000"/>
              </a:spcBef>
              <a:defRPr sz="4000" b="1">
                <a:solidFill>
                  <a:srgbClr val="FFFFFF"/>
                </a:solidFill>
                <a:effectLst>
                  <a:glow rad="228600">
                    <a:srgbClr val="100D00"/>
                  </a:glow>
                </a:effectLst>
                <a:latin typeface="Arial"/>
                <a:ea typeface="Times New Roman"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شكل كلام يحتوي على مقارنة ضمنية بين شيئين مختلفين. </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p:txBody>
      </p:sp>
      <p:sp>
        <p:nvSpPr>
          <p:cNvPr id="210948" name="Text Box 4"/>
          <p:cNvSpPr txBox="1">
            <a:spLocks noChangeArrowheads="1"/>
          </p:cNvSpPr>
          <p:nvPr/>
        </p:nvSpPr>
        <p:spPr bwMode="auto">
          <a:xfrm>
            <a:off x="457200" y="212725"/>
            <a:ext cx="8229600" cy="70788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المجازية</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210949" name="Text Box 5"/>
          <p:cNvSpPr txBox="1">
            <a:spLocks noChangeArrowheads="1"/>
          </p:cNvSpPr>
          <p:nvPr/>
        </p:nvSpPr>
        <p:spPr bwMode="auto">
          <a:xfrm>
            <a:off x="0" y="3505203"/>
            <a:ext cx="9144000" cy="3477875"/>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المزامير 27 : 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لداود. الرب نوري وخلاصي ممن</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أخاف. الرب حصن حياتي ممن أرتعب.</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4000" b="1" i="1"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10"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P ١٥</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0947"/>
                                        </p:tgtEl>
                                        <p:attrNameLst>
                                          <p:attrName>style.visibility</p:attrName>
                                        </p:attrNameLst>
                                      </p:cBhvr>
                                      <p:to>
                                        <p:strVal val="visible"/>
                                      </p:to>
                                    </p:set>
                                    <p:animEffect transition="in" filter="dissolve">
                                      <p:cBhvr>
                                        <p:cTn id="7" dur="500"/>
                                        <p:tgtEl>
                                          <p:spTgt spid="210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0949"/>
                                        </p:tgtEl>
                                        <p:attrNameLst>
                                          <p:attrName>style.visibility</p:attrName>
                                        </p:attrNameLst>
                                      </p:cBhvr>
                                      <p:to>
                                        <p:strVal val="visible"/>
                                      </p:to>
                                    </p:set>
                                    <p:animEffect transition="in" filter="dissolve">
                                      <p:cBhvr>
                                        <p:cTn id="12" dur="500"/>
                                        <p:tgtEl>
                                          <p:spTgt spid="210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utoUpdateAnimBg="0"/>
      <p:bldP spid="21094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5" name="Picture 2" descr="Israel 040"/>
          <p:cNvPicPr>
            <a:picLocks noChangeAspect="1" noChangeArrowheads="1"/>
          </p:cNvPicPr>
          <p:nvPr/>
        </p:nvPicPr>
        <p:blipFill>
          <a:blip r:embed="rId2">
            <a:lum bright="-18000" contrast="6000"/>
            <a:extLst>
              <a:ext uri="{28A0092B-C50C-407E-A947-70E740481C1C}">
                <a14:useLocalDpi xmlns:a14="http://schemas.microsoft.com/office/drawing/2010/main"/>
              </a:ext>
            </a:extLst>
          </a:blip>
          <a:srcRect/>
          <a:stretch>
            <a:fillRect/>
          </a:stretch>
        </p:blipFill>
        <p:spPr bwMode="auto">
          <a:xfrm>
            <a:off x="0" y="0"/>
            <a:ext cx="9144000" cy="7516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2995" name="Text Box 3"/>
          <p:cNvSpPr txBox="1">
            <a:spLocks noChangeArrowheads="1"/>
          </p:cNvSpPr>
          <p:nvPr/>
        </p:nvSpPr>
        <p:spPr bwMode="auto">
          <a:xfrm>
            <a:off x="381000" y="1295400"/>
            <a:ext cx="8305800" cy="1323439"/>
          </a:xfrm>
          <a:prstGeom prst="rect">
            <a:avLst/>
          </a:prstGeom>
          <a:noFill/>
          <a:ln w="9525">
            <a:noFill/>
            <a:miter lim="800000"/>
            <a:headEnd/>
            <a:tailEnd/>
          </a:ln>
          <a:effectLst/>
        </p:spPr>
        <p:txBody>
          <a:bodyPr>
            <a:spAutoFit/>
          </a:bodyPr>
          <a:lstStyle>
            <a:defPPr>
              <a:defRPr lang="en-US"/>
            </a:defPPr>
            <a:lvl1pPr>
              <a:spcBef>
                <a:spcPct val="50000"/>
              </a:spcBef>
              <a:defRPr sz="4000" b="1">
                <a:solidFill>
                  <a:srgbClr val="FFFFFF"/>
                </a:solidFill>
                <a:effectLst>
                  <a:glow rad="228600">
                    <a:srgbClr val="100D00"/>
                  </a:glow>
                </a:effectLst>
                <a:latin typeface="Arial"/>
                <a:ea typeface="Times New Roman"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عندما يقال أكثر مما يقصد به حرفياً ؛ مبالغة </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p:txBody>
      </p:sp>
      <p:sp>
        <p:nvSpPr>
          <p:cNvPr id="212996" name="Text Box 4"/>
          <p:cNvSpPr txBox="1">
            <a:spLocks noChangeArrowheads="1"/>
          </p:cNvSpPr>
          <p:nvPr/>
        </p:nvSpPr>
        <p:spPr bwMode="auto">
          <a:xfrm>
            <a:off x="457200" y="212725"/>
            <a:ext cx="8229600" cy="70788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المبالغة</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212997" name="Text Box 5"/>
          <p:cNvSpPr txBox="1">
            <a:spLocks noChangeArrowheads="1"/>
          </p:cNvSpPr>
          <p:nvPr/>
        </p:nvSpPr>
        <p:spPr bwMode="auto">
          <a:xfrm>
            <a:off x="0" y="3505207"/>
            <a:ext cx="9144000" cy="2246769"/>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المزامير 6 : 6</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تعبت في تنهدي.أعوم في كل ليلة سريري بدموعي أذوب فراشي.</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8"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9"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P ١٥</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dissolve">
                                      <p:cBhvr>
                                        <p:cTn id="7" dur="500"/>
                                        <p:tgtEl>
                                          <p:spTgt spid="212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2997"/>
                                        </p:tgtEl>
                                        <p:attrNameLst>
                                          <p:attrName>style.visibility</p:attrName>
                                        </p:attrNameLst>
                                      </p:cBhvr>
                                      <p:to>
                                        <p:strVal val="visible"/>
                                      </p:to>
                                    </p:set>
                                    <p:animEffect transition="in" filter="dissolve">
                                      <p:cBhvr>
                                        <p:cTn id="12" dur="500"/>
                                        <p:tgtEl>
                                          <p:spTgt spid="212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utoUpdateAnimBg="0"/>
      <p:bldP spid="21299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descr="tongue poster"/>
          <p:cNvPicPr>
            <a:picLocks noChangeAspect="1" noChangeArrowheads="1"/>
          </p:cNvPicPr>
          <p:nvPr/>
        </p:nvPicPr>
        <p:blipFill>
          <a:blip r:embed="rId2" cstate="screen">
            <a:lum bright="-20000"/>
            <a:extLst>
              <a:ext uri="{28A0092B-C50C-407E-A947-70E740481C1C}">
                <a14:useLocalDpi xmlns:a14="http://schemas.microsoft.com/office/drawing/2010/main"/>
              </a:ext>
            </a:extLst>
          </a:blip>
          <a:srcRect/>
          <a:stretch>
            <a:fillRect/>
          </a:stretch>
        </p:blipFill>
        <p:spPr bwMode="auto">
          <a:xfrm>
            <a:off x="0" y="0"/>
            <a:ext cx="48847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43" name="Rectangle 3"/>
          <p:cNvSpPr>
            <a:spLocks noChangeArrowheads="1"/>
          </p:cNvSpPr>
          <p:nvPr/>
        </p:nvSpPr>
        <p:spPr bwMode="auto">
          <a:xfrm>
            <a:off x="4572000" y="0"/>
            <a:ext cx="4686300" cy="6858000"/>
          </a:xfrm>
          <a:prstGeom prst="rect">
            <a:avLst/>
          </a:prstGeom>
          <a:solidFill>
            <a:schemeClr val="tx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215044" name="Text Box 4"/>
          <p:cNvSpPr txBox="1">
            <a:spLocks noChangeArrowheads="1"/>
          </p:cNvSpPr>
          <p:nvPr/>
        </p:nvSpPr>
        <p:spPr bwMode="auto">
          <a:xfrm>
            <a:off x="457200" y="1295400"/>
            <a:ext cx="8763000" cy="1323439"/>
          </a:xfrm>
          <a:prstGeom prst="rect">
            <a:avLst/>
          </a:prstGeom>
          <a:noFill/>
          <a:ln w="9525">
            <a:noFill/>
            <a:miter lim="800000"/>
            <a:headEnd/>
            <a:tailEnd/>
          </a:ln>
          <a:effectLst/>
        </p:spPr>
        <p:txBody>
          <a:bodyPr>
            <a:spAutoFit/>
          </a:bodyPr>
          <a:lstStyle>
            <a:defPPr>
              <a:defRPr lang="en-US"/>
            </a:defPPr>
            <a:lvl1pPr>
              <a:spcBef>
                <a:spcPct val="50000"/>
              </a:spcBef>
              <a:defRPr sz="4000" b="1">
                <a:solidFill>
                  <a:srgbClr val="FFFFFF"/>
                </a:solidFill>
                <a:effectLst>
                  <a:glow rad="228600">
                    <a:srgbClr val="100D00"/>
                  </a:glow>
                </a:effectLst>
                <a:latin typeface="Arial"/>
                <a:ea typeface="Times New Roman"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يتم إعطاء الأشياء غير الحيّة صفات أو خصائص الكائنات الحية </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a:cs typeface="Arial"/>
              </a:rPr>
              <a:t>		</a:t>
            </a:r>
          </a:p>
        </p:txBody>
      </p:sp>
      <p:sp>
        <p:nvSpPr>
          <p:cNvPr id="215045" name="Text Box 5"/>
          <p:cNvSpPr txBox="1">
            <a:spLocks noChangeArrowheads="1"/>
          </p:cNvSpPr>
          <p:nvPr/>
        </p:nvSpPr>
        <p:spPr bwMode="auto">
          <a:xfrm>
            <a:off x="457200" y="212725"/>
            <a:ext cx="8229600" cy="70788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التجسيد</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215046" name="Text Box 6"/>
          <p:cNvSpPr txBox="1">
            <a:spLocks noChangeArrowheads="1"/>
          </p:cNvSpPr>
          <p:nvPr/>
        </p:nvSpPr>
        <p:spPr bwMode="auto">
          <a:xfrm>
            <a:off x="0" y="3706843"/>
            <a:ext cx="9144000" cy="1631216"/>
          </a:xfrm>
          <a:prstGeom prst="rect">
            <a:avLst/>
          </a:prstGeom>
          <a:noFill/>
          <a:ln w="9525">
            <a:noFill/>
            <a:miter lim="800000"/>
            <a:headEnd/>
            <a:tailEnd/>
          </a:ln>
          <a:effectLst/>
        </p:spPr>
        <p:txBody>
          <a:bodyPr>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المزامير 73 : 9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جعلوا أفواههم في السماء وألسنتهم تتمشى في الارض.</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9"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۳٩٢</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10"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P ١٥</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dissolve">
                                      <p:cBhvr>
                                        <p:cTn id="7" dur="500"/>
                                        <p:tgtEl>
                                          <p:spTgt spid="215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46"/>
                                        </p:tgtEl>
                                        <p:attrNameLst>
                                          <p:attrName>style.visibility</p:attrName>
                                        </p:attrNameLst>
                                      </p:cBhvr>
                                      <p:to>
                                        <p:strVal val="visible"/>
                                      </p:to>
                                    </p:set>
                                    <p:animEffect transition="in" filter="dissolve">
                                      <p:cBhvr>
                                        <p:cTn id="12" dur="500"/>
                                        <p:tgtEl>
                                          <p:spTgt spid="21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utoUpdateAnimBg="0"/>
      <p:bldP spid="21504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3" name="Picture 8" descr="fretboar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6070" name="Text Box 6"/>
          <p:cNvSpPr txBox="1">
            <a:spLocks noChangeArrowheads="1"/>
          </p:cNvSpPr>
          <p:nvPr/>
        </p:nvSpPr>
        <p:spPr bwMode="auto">
          <a:xfrm>
            <a:off x="0" y="3339912"/>
            <a:ext cx="5932191" cy="1631216"/>
          </a:xfrm>
          <a:prstGeom prst="rect">
            <a:avLst/>
          </a:prstGeom>
          <a:noFill/>
          <a:ln w="9525">
            <a:noFill/>
            <a:miter lim="800000"/>
            <a:headEnd/>
            <a:tailEnd/>
          </a:ln>
          <a:effectLst/>
        </p:spPr>
        <p:txBody>
          <a:bodyPr wrap="square">
            <a:spAutoFit/>
          </a:bodyPr>
          <a:lstStyle>
            <a:defPPr>
              <a:defRPr lang="en-US"/>
            </a:defPPr>
            <a:lvl1pPr algn="ctr">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المزاميز 137: 5</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إن نسيتك يا أورشليم تنسى يميني</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7" name="Text Box 4"/>
          <p:cNvSpPr txBox="1">
            <a:spLocks noChangeArrowheads="1"/>
          </p:cNvSpPr>
          <p:nvPr/>
        </p:nvSpPr>
        <p:spPr bwMode="auto">
          <a:xfrm>
            <a:off x="8366125" y="76209"/>
            <a:ext cx="704039"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392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8" name="Text Box 4"/>
          <p:cNvSpPr txBox="1">
            <a:spLocks noChangeArrowheads="1"/>
          </p:cNvSpPr>
          <p:nvPr/>
        </p:nvSpPr>
        <p:spPr bwMode="auto">
          <a:xfrm>
            <a:off x="8308975" y="457209"/>
            <a:ext cx="815480" cy="46166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P </a:t>
            </a: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15</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endParaRPr>
          </a:p>
        </p:txBody>
      </p:sp>
      <p:pic>
        <p:nvPicPr>
          <p:cNvPr id="387079" name="Picture 9" descr="right hand writ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2160" y="3776952"/>
            <a:ext cx="3131840" cy="2388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457200" y="1295400"/>
            <a:ext cx="8607103" cy="1323439"/>
          </a:xfrm>
          <a:prstGeom prst="rect">
            <a:avLst/>
          </a:prstGeom>
          <a:noFill/>
          <a:ln w="9525">
            <a:noFill/>
            <a:miter lim="800000"/>
            <a:headEnd/>
            <a:tailEnd/>
          </a:ln>
          <a:effectLst/>
        </p:spPr>
        <p:txBody>
          <a:bodyPr wrap="square">
            <a:spAutoFit/>
          </a:bodyPr>
          <a:lstStyle>
            <a:defPPr>
              <a:defRPr lang="en-US"/>
            </a:defPPr>
            <a:lvl1pPr>
              <a:spcBef>
                <a:spcPct val="50000"/>
              </a:spcBef>
              <a:defRPr sz="4000" b="1">
                <a:solidFill>
                  <a:srgbClr val="FFFFFF"/>
                </a:solidFill>
                <a:effectLst>
                  <a:glow rad="228600">
                    <a:srgbClr val="100D00"/>
                  </a:glow>
                </a:effectLst>
                <a:latin typeface="Arial"/>
                <a:ea typeface="Times New Roman"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يتم إعطاء الأشياء غير الحيّة صفات أو خصائص الكائنات الحية </a:t>
            </a:r>
            <a:r>
              <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		</a:t>
            </a:r>
          </a:p>
        </p:txBody>
      </p:sp>
      <p:sp>
        <p:nvSpPr>
          <p:cNvPr id="12" name="Text Box 5"/>
          <p:cNvSpPr txBox="1">
            <a:spLocks noChangeArrowheads="1"/>
          </p:cNvSpPr>
          <p:nvPr/>
        </p:nvSpPr>
        <p:spPr bwMode="auto">
          <a:xfrm>
            <a:off x="457200" y="212725"/>
            <a:ext cx="8083192" cy="707886"/>
          </a:xfrm>
          <a:prstGeom prst="rect">
            <a:avLst/>
          </a:prstGeom>
          <a:noFill/>
          <a:ln w="9525">
            <a:noFill/>
            <a:miter lim="800000"/>
            <a:headEnd/>
            <a:tailEnd/>
          </a:ln>
          <a:effectLst/>
        </p:spPr>
        <p:txBody>
          <a:bodyPr wrap="square">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التجسيد</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16070"/>
                                        </p:tgtEl>
                                        <p:attrNameLst>
                                          <p:attrName>style.visibility</p:attrName>
                                        </p:attrNameLst>
                                      </p:cBhvr>
                                      <p:to>
                                        <p:strVal val="visible"/>
                                      </p:to>
                                    </p:set>
                                    <p:animEffect transition="in" filter="dissolve">
                                      <p:cBhvr>
                                        <p:cTn id="7" dur="500"/>
                                        <p:tgtEl>
                                          <p:spTgt spid="2160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autoUpdateAnimBg="0"/>
      <p:bldP spid="1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7" name="Picture 2" descr="Sheep following shephe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
            <a:ext cx="9601200" cy="720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2259" name="Rectangle 3"/>
          <p:cNvSpPr>
            <a:spLocks noGrp="1" noChangeArrowheads="1"/>
          </p:cNvSpPr>
          <p:nvPr>
            <p:ph type="title"/>
          </p:nvPr>
        </p:nvSpPr>
        <p:spPr>
          <a:xfrm>
            <a:off x="152400" y="141357"/>
            <a:ext cx="3048000" cy="707886"/>
          </a:xfrm>
          <a:noFill/>
          <a:ln w="9525">
            <a:noFill/>
            <a:miter lim="800000"/>
            <a:headEnd/>
            <a:tailEnd/>
          </a:ln>
          <a:effectLst/>
        </p:spPr>
        <p:txBody>
          <a:bodyPr>
            <a:spAutoFit/>
          </a:bodyPr>
          <a:lstStyle/>
          <a:p>
            <a:pPr algn="l">
              <a:spcBef>
                <a:spcPct val="50000"/>
              </a:spcBef>
            </a:pPr>
            <a:r>
              <a:rPr lang="ar-JO" sz="4000" b="1" kern="1200" dirty="0">
                <a:solidFill>
                  <a:srgbClr val="FFFFFF"/>
                </a:solidFill>
                <a:effectLst>
                  <a:glow rad="228600">
                    <a:srgbClr val="100D00"/>
                  </a:glow>
                </a:effectLst>
                <a:latin typeface="Arial" charset="0"/>
                <a:cs typeface="Times New Roman" charset="0"/>
              </a:rPr>
              <a:t>تصوير</a:t>
            </a:r>
            <a:endParaRPr lang="en-US" sz="4000" b="1" kern="1200" dirty="0">
              <a:solidFill>
                <a:srgbClr val="FFFFFF"/>
              </a:solidFill>
              <a:effectLst>
                <a:glow rad="228600">
                  <a:srgbClr val="100D00"/>
                </a:glow>
              </a:effectLst>
              <a:latin typeface="Arial" charset="0"/>
              <a:cs typeface="Times New Roman" charset="0"/>
            </a:endParaRPr>
          </a:p>
        </p:txBody>
      </p:sp>
      <p:sp>
        <p:nvSpPr>
          <p:cNvPr id="352260" name="Rectangle 4"/>
          <p:cNvSpPr>
            <a:spLocks noGrp="1" noChangeArrowheads="1"/>
          </p:cNvSpPr>
          <p:nvPr>
            <p:ph type="body" idx="1"/>
          </p:nvPr>
        </p:nvSpPr>
        <p:spPr>
          <a:xfrm>
            <a:off x="0" y="5517244"/>
            <a:ext cx="8748464" cy="707886"/>
          </a:xfrm>
          <a:noFill/>
          <a:ln w="9525">
            <a:noFill/>
            <a:miter lim="800000"/>
            <a:headEnd/>
            <a:tailEnd/>
          </a:ln>
          <a:effectLst/>
        </p:spPr>
        <p:txBody>
          <a:bodyPr wrap="square">
            <a:spAutoFit/>
          </a:bodyPr>
          <a:lstStyle/>
          <a:p>
            <a:pPr marL="0" indent="0" algn="ctr" eaLnBrk="1" hangingPunct="1">
              <a:spcBef>
                <a:spcPct val="50000"/>
              </a:spcBef>
              <a:buNone/>
            </a:pPr>
            <a:r>
              <a:rPr lang="ar-JO" sz="4000" b="1" kern="1200" dirty="0">
                <a:solidFill>
                  <a:srgbClr val="FFFFFF"/>
                </a:solidFill>
                <a:effectLst>
                  <a:glow rad="228600">
                    <a:srgbClr val="100D00"/>
                  </a:glow>
                </a:effectLst>
                <a:latin typeface="Arial" charset="0"/>
                <a:cs typeface="Times New Roman" charset="0"/>
              </a:rPr>
              <a:t>الصور تحقق الكلمة المصورة عن طريق المقارنة</a:t>
            </a:r>
            <a:endParaRPr lang="en-US" sz="4000" b="1" kern="1200" dirty="0">
              <a:solidFill>
                <a:srgbClr val="FFFFFF"/>
              </a:solidFill>
              <a:effectLst>
                <a:glow rad="228600">
                  <a:srgbClr val="100D00"/>
                </a:glow>
              </a:effectLst>
              <a:latin typeface="Arial" charset="0"/>
              <a:cs typeface="Times New Roman" charset="0"/>
            </a:endParaRPr>
          </a:p>
        </p:txBody>
      </p:sp>
      <p:sp>
        <p:nvSpPr>
          <p:cNvPr id="352261" name="Text Box 5"/>
          <p:cNvSpPr txBox="1">
            <a:spLocks noChangeArrowheads="1"/>
          </p:cNvSpPr>
          <p:nvPr/>
        </p:nvSpPr>
        <p:spPr bwMode="auto">
          <a:xfrm>
            <a:off x="1475657" y="838207"/>
            <a:ext cx="7540744" cy="1631216"/>
          </a:xfrm>
          <a:prstGeom prst="rect">
            <a:avLst/>
          </a:prstGeom>
          <a:noFill/>
          <a:ln w="9525">
            <a:noFill/>
            <a:miter lim="800000"/>
            <a:headEnd/>
            <a:tailEnd/>
          </a:ln>
          <a:effectLst/>
        </p:spPr>
        <p:txBody>
          <a:bodyPr wrap="square">
            <a:spAutoFit/>
          </a:bodyPr>
          <a:lstStyle>
            <a:defPPr>
              <a:defRPr lang="en-US"/>
            </a:defPPr>
            <a:lvl1pPr algn="ctr" eaLnBrk="1" hangingPunct="1">
              <a:spcBef>
                <a:spcPct val="50000"/>
              </a:spcBef>
              <a:defRPr sz="4000" b="1">
                <a:solidFill>
                  <a:srgbClr val="FFFFFF"/>
                </a:solidFill>
                <a:effectLst>
                  <a:glow rad="228600">
                    <a:srgbClr val="100D00"/>
                  </a:glow>
                </a:effectLst>
                <a:cs typeface="Times New Roman" charset="0"/>
              </a:defRPr>
            </a:lvl1pPr>
            <a:lvl2pPr marL="37931725" indent="-37474525" eaLnBrk="0" hangingPunct="0">
              <a:defRPr>
                <a:ea typeface="Arial" charset="0"/>
                <a:cs typeface="Arial" charset="0"/>
              </a:defRPr>
            </a:lvl2pPr>
            <a:lvl3pPr eaLnBrk="0" hangingPunct="0">
              <a:defRPr>
                <a:ea typeface="Arial" charset="0"/>
                <a:cs typeface="Arial" charset="0"/>
              </a:defRPr>
            </a:lvl3pPr>
            <a:lvl4pPr eaLnBrk="0" hangingPunct="0">
              <a:defRPr>
                <a:ea typeface="Arial" charset="0"/>
                <a:cs typeface="Arial" charset="0"/>
              </a:defRPr>
            </a:lvl4pPr>
            <a:lvl5pPr eaLnBrk="0" hangingPunct="0">
              <a:defRPr>
                <a:ea typeface="Arial" charset="0"/>
                <a:cs typeface="Arial" charset="0"/>
              </a:defRPr>
            </a:lvl5pPr>
            <a:lvl6pPr marL="457200" eaLnBrk="0" fontAlgn="base" hangingPunct="0">
              <a:spcBef>
                <a:spcPct val="0"/>
              </a:spcBef>
              <a:spcAft>
                <a:spcPct val="0"/>
              </a:spcAft>
              <a:defRPr>
                <a:ea typeface="Arial" charset="0"/>
                <a:cs typeface="Arial" charset="0"/>
              </a:defRPr>
            </a:lvl6pPr>
            <a:lvl7pPr marL="914400" eaLnBrk="0" fontAlgn="base" hangingPunct="0">
              <a:spcBef>
                <a:spcPct val="0"/>
              </a:spcBef>
              <a:spcAft>
                <a:spcPct val="0"/>
              </a:spcAft>
              <a:defRPr>
                <a:ea typeface="Arial" charset="0"/>
                <a:cs typeface="Arial" charset="0"/>
              </a:defRPr>
            </a:lvl7pPr>
            <a:lvl8pPr marL="1371600" eaLnBrk="0" fontAlgn="base" hangingPunct="0">
              <a:spcBef>
                <a:spcPct val="0"/>
              </a:spcBef>
              <a:spcAft>
                <a:spcPct val="0"/>
              </a:spcAft>
              <a:defRPr>
                <a:ea typeface="Arial" charset="0"/>
                <a:cs typeface="Arial" charset="0"/>
              </a:defRPr>
            </a:lvl8pPr>
            <a:lvl9pPr marL="1828800" eaLnBrk="0" fontAlgn="base" hangingPunct="0">
              <a:spcBef>
                <a:spcPct val="0"/>
              </a:spcBef>
              <a:spcAft>
                <a:spcPct val="0"/>
              </a:spcAft>
              <a:defRPr>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لداود.الرب راعي فلا يعوزني شيء. </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rPr>
              <a:t>مزمور 23 : 1</a:t>
            </a:r>
            <a:endParaRPr kumimoji="0" lang="en-US" sz="4000" b="1" i="0" u="none" strike="noStrike" kern="1200" cap="none" spc="0" normalizeH="0" baseline="0" noProof="0" dirty="0">
              <a:ln>
                <a:noFill/>
              </a:ln>
              <a:solidFill>
                <a:srgbClr val="FFFFFF"/>
              </a:solidFill>
              <a:effectLst>
                <a:glow rad="228600">
                  <a:srgbClr val="100D00"/>
                </a:glow>
              </a:effectLst>
              <a:uLnTx/>
              <a:uFillTx/>
              <a:latin typeface="Arial" charset="0"/>
              <a:ea typeface="ＭＳ Ｐゴシック" charset="0"/>
              <a:cs typeface="Times New Roman" charset="0"/>
            </a:endParaRPr>
          </a:p>
        </p:txBody>
      </p:sp>
      <p:sp>
        <p:nvSpPr>
          <p:cNvPr id="7" name="Text Box 6"/>
          <p:cNvSpPr txBox="1">
            <a:spLocks noChangeArrowheads="1"/>
          </p:cNvSpPr>
          <p:nvPr/>
        </p:nvSpPr>
        <p:spPr bwMode="auto">
          <a:xfrm>
            <a:off x="8153412" y="76208"/>
            <a:ext cx="904415" cy="4616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rPr>
              <a:t>388ت</a:t>
            </a:r>
            <a:endParaRPr kumimoji="0" lang="en-US" sz="2400" b="1" i="0" u="none" strike="noStrike" kern="1200" cap="none" spc="0" normalizeH="0" baseline="0" noProof="0" dirty="0">
              <a:ln>
                <a:noFill/>
              </a:ln>
              <a:solidFill>
                <a:srgbClr val="FFFFFF"/>
              </a:solidFill>
              <a:effectLst/>
              <a:uLnTx/>
              <a:uFillTx/>
              <a:latin typeface="Arial" pitchFamily="-105" charset="0"/>
              <a:ea typeface="Arial" pitchFamily="-105" charset="0"/>
              <a:cs typeface="Arial" pitchFamily="-105"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Effect transition="in" filter="dissolve">
                                      <p:cBhvr>
                                        <p:cTn id="7" dur="3000"/>
                                        <p:tgtEl>
                                          <p:spTgt spid="352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3" descr="41"/>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26633" name="WordArt 9"/>
          <p:cNvSpPr>
            <a:spLocks noChangeArrowheads="1" noChangeShapeType="1" noTextEdit="1"/>
          </p:cNvSpPr>
          <p:nvPr/>
        </p:nvSpPr>
        <p:spPr bwMode="auto">
          <a:xfrm>
            <a:off x="1981200" y="2133600"/>
            <a:ext cx="4648200" cy="27432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sp3d>
          </a:bodyPr>
          <a:lstStyle/>
          <a:p>
            <a:pPr algn="ctr"/>
            <a:r>
              <a:rPr lang="ar-JO" sz="9600" dirty="0">
                <a:solidFill>
                  <a:srgbClr val="FFFFFF"/>
                </a:solidFill>
                <a:effectLst>
                  <a:glow rad="127000">
                    <a:srgbClr val="000000"/>
                  </a:glow>
                </a:effectLst>
                <a:latin typeface="Arial" panose="020B0604020202020204" pitchFamily="34" charset="0"/>
                <a:cs typeface="Arial" panose="020B0604020202020204" pitchFamily="34" charset="0"/>
              </a:rPr>
              <a:t>أيّوب</a:t>
            </a:r>
            <a:endParaRPr lang="en-US" sz="9600" i="1" kern="10" dirty="0">
              <a:ln w="9525">
                <a:round/>
                <a:headEnd/>
                <a:tailEnd/>
              </a:ln>
              <a:blipFill dpi="0" rotWithShape="1">
                <a:blip r:embed="rId4"/>
                <a:srcRect/>
                <a:tile tx="0" ty="0" sx="100000" sy="100000" flip="none" algn="tl"/>
              </a:blipFill>
              <a:latin typeface="Arial Black"/>
              <a:ea typeface="Arial Black"/>
              <a:cs typeface="Arial Black"/>
            </a:endParaRPr>
          </a:p>
        </p:txBody>
      </p:sp>
      <p:pic>
        <p:nvPicPr>
          <p:cNvPr id="26642" name="Picture 18" descr="PMDMU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76800" y="3276600"/>
            <a:ext cx="3352800" cy="293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2000"/>
                                        <p:tgtEl>
                                          <p:spTgt spid="26633"/>
                                        </p:tgtEl>
                                      </p:cBhvr>
                                    </p:animEffect>
                                    <p:anim calcmode="lin" valueType="num">
                                      <p:cBhvr>
                                        <p:cTn id="8" dur="2000" fill="hold"/>
                                        <p:tgtEl>
                                          <p:spTgt spid="26633"/>
                                        </p:tgtEl>
                                        <p:attrNameLst>
                                          <p:attrName>style.rotation</p:attrName>
                                        </p:attrNameLst>
                                      </p:cBhvr>
                                      <p:tavLst>
                                        <p:tav tm="0">
                                          <p:val>
                                            <p:fltVal val="720"/>
                                          </p:val>
                                        </p:tav>
                                        <p:tav tm="100000">
                                          <p:val>
                                            <p:fltVal val="0"/>
                                          </p:val>
                                        </p:tav>
                                      </p:tavLst>
                                    </p:anim>
                                    <p:anim calcmode="lin" valueType="num">
                                      <p:cBhvr>
                                        <p:cTn id="9" dur="2000" fill="hold"/>
                                        <p:tgtEl>
                                          <p:spTgt spid="26633"/>
                                        </p:tgtEl>
                                        <p:attrNameLst>
                                          <p:attrName>ppt_h</p:attrName>
                                        </p:attrNameLst>
                                      </p:cBhvr>
                                      <p:tavLst>
                                        <p:tav tm="0">
                                          <p:val>
                                            <p:fltVal val="0"/>
                                          </p:val>
                                        </p:tav>
                                        <p:tav tm="100000">
                                          <p:val>
                                            <p:strVal val="#ppt_h"/>
                                          </p:val>
                                        </p:tav>
                                      </p:tavLst>
                                    </p:anim>
                                    <p:anim calcmode="lin" valueType="num">
                                      <p:cBhvr>
                                        <p:cTn id="10" dur="2000" fill="hold"/>
                                        <p:tgtEl>
                                          <p:spTgt spid="26633"/>
                                        </p:tgtEl>
                                        <p:attrNameLst>
                                          <p:attrName>ppt_w</p:attrName>
                                        </p:attrNameLst>
                                      </p:cBhvr>
                                      <p:tavLst>
                                        <p:tav tm="0">
                                          <p:val>
                                            <p:fltVal val="0"/>
                                          </p:val>
                                        </p:tav>
                                        <p:tav tm="100000">
                                          <p:val>
                                            <p:strVal val="#ppt_w"/>
                                          </p:val>
                                        </p:tav>
                                      </p:tavLst>
                                    </p:anim>
                                  </p:childTnLst>
                                </p:cTn>
                              </p:par>
                              <p:par>
                                <p:cTn id="11" presetID="10" presetClass="entr" presetSubtype="0" fill="hold" nodeType="withEffect">
                                  <p:stCondLst>
                                    <p:cond delay="0"/>
                                  </p:stCondLst>
                                  <p:childTnLst>
                                    <p:set>
                                      <p:cBhvr>
                                        <p:cTn id="12" dur="1" fill="hold">
                                          <p:stCondLst>
                                            <p:cond delay="0"/>
                                          </p:stCondLst>
                                        </p:cTn>
                                        <p:tgtEl>
                                          <p:spTgt spid="26642"/>
                                        </p:tgtEl>
                                        <p:attrNameLst>
                                          <p:attrName>style.visibility</p:attrName>
                                        </p:attrNameLst>
                                      </p:cBhvr>
                                      <p:to>
                                        <p:strVal val="visible"/>
                                      </p:to>
                                    </p:set>
                                    <p:animEffect transition="in" filter="fade">
                                      <p:cBhvr>
                                        <p:cTn id="13" dur="20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1" descr="pastel_glow_a01_ba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title"/>
          </p:nvPr>
        </p:nvSpPr>
        <p:spPr>
          <a:xfrm>
            <a:off x="457200" y="609600"/>
            <a:ext cx="2819400" cy="868363"/>
          </a:xfrm>
          <a:solidFill>
            <a:srgbClr val="00CC00"/>
          </a:solidFill>
        </p:spPr>
        <p:txBody>
          <a:bodyPr/>
          <a:lstStyle/>
          <a:p>
            <a:pPr eaLnBrk="1" hangingPunct="1"/>
            <a:r>
              <a:rPr lang="ar-SA" sz="3600" dirty="0">
                <a:solidFill>
                  <a:schemeClr val="bg1"/>
                </a:solidFill>
                <a:latin typeface="Comic Sans MS" charset="0"/>
              </a:rPr>
              <a:t>الكلمة المفتاحيّة</a:t>
            </a:r>
            <a:endParaRPr lang="en-US" sz="3600" dirty="0">
              <a:solidFill>
                <a:schemeClr val="bg1"/>
              </a:solidFill>
              <a:latin typeface="Comic Sans MS" charset="0"/>
            </a:endParaRPr>
          </a:p>
        </p:txBody>
      </p:sp>
      <p:sp>
        <p:nvSpPr>
          <p:cNvPr id="28686" name="Rectangle 14"/>
          <p:cNvSpPr>
            <a:spLocks noChangeArrowheads="1"/>
          </p:cNvSpPr>
          <p:nvPr/>
        </p:nvSpPr>
        <p:spPr bwMode="auto">
          <a:xfrm>
            <a:off x="381000" y="2286000"/>
            <a:ext cx="8458200" cy="2286000"/>
          </a:xfrm>
          <a:prstGeom prst="rect">
            <a:avLst/>
          </a:prstGeom>
          <a:blipFill dpi="0" rotWithShape="1">
            <a:blip r:embed="rId4">
              <a:alphaModFix amt="67000"/>
            </a:blip>
            <a:srcRect/>
            <a:tile tx="0" ty="0" sx="100000" sy="100000" flip="none" algn="tl"/>
          </a:blipFill>
          <a:ln w="9525">
            <a:solidFill>
              <a:schemeClr val="tx1"/>
            </a:solidFill>
            <a:miter lim="800000"/>
            <a:headEnd/>
            <a:tailEnd/>
          </a:ln>
        </p:spPr>
        <p:txBody>
          <a:bodyPr wrap="none" anchor="ctr"/>
          <a:lstStyle/>
          <a:p>
            <a:endParaRPr lang="en-US"/>
          </a:p>
        </p:txBody>
      </p:sp>
      <p:sp>
        <p:nvSpPr>
          <p:cNvPr id="28685" name="WordArt 13"/>
          <p:cNvSpPr>
            <a:spLocks noChangeArrowheads="1" noChangeShapeType="1" noTextEdit="1"/>
          </p:cNvSpPr>
          <p:nvPr/>
        </p:nvSpPr>
        <p:spPr bwMode="auto">
          <a:xfrm>
            <a:off x="1066800" y="2743200"/>
            <a:ext cx="7315200" cy="1447800"/>
          </a:xfrm>
          <a:prstGeom prst="rect">
            <a:avLst/>
          </a:prstGeom>
        </p:spPr>
        <p:txBody>
          <a:bodyPr wrap="none" fromWordArt="1">
            <a:prstTxWarp prst="textPlain">
              <a:avLst>
                <a:gd name="adj" fmla="val 50000"/>
              </a:avLst>
            </a:prstTxWarp>
          </a:bodyPr>
          <a:lstStyle/>
          <a:p>
            <a:pPr algn="ctr"/>
            <a:r>
              <a:rPr lang="ar-SA"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Times New Roman"/>
                <a:ea typeface="Times New Roman"/>
                <a:cs typeface="Times New Roman"/>
              </a:rPr>
              <a:t>عدم الفهم</a:t>
            </a:r>
          </a:p>
        </p:txBody>
      </p:sp>
      <p:pic>
        <p:nvPicPr>
          <p:cNvPr id="28687" name="Picture 15" descr="CSOST002"/>
          <p:cNvPicPr>
            <a:picLocks noGrp="1" noChangeAspect="1" noChangeArrowheads="1"/>
          </p:cNvPicPr>
          <p:nvPr>
            <p:ph idx="1"/>
          </p:nvPr>
        </p:nvPicPr>
        <p:blipFill>
          <a:blip r:embed="rId5">
            <a:extLst>
              <a:ext uri="{28A0092B-C50C-407E-A947-70E740481C1C}">
                <a14:useLocalDpi xmlns:a14="http://schemas.microsoft.com/office/drawing/2010/main"/>
              </a:ext>
            </a:extLst>
          </a:blip>
          <a:srcRect/>
          <a:stretch>
            <a:fillRect/>
          </a:stretch>
        </p:blipFill>
        <p:spPr>
          <a:xfrm>
            <a:off x="152400" y="2362200"/>
            <a:ext cx="914400" cy="914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2000"/>
                                        <p:tgtEl>
                                          <p:spTgt spid="286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86"/>
                                        </p:tgtEl>
                                        <p:attrNameLst>
                                          <p:attrName>style.visibility</p:attrName>
                                        </p:attrNameLst>
                                      </p:cBhvr>
                                      <p:to>
                                        <p:strVal val="visible"/>
                                      </p:to>
                                    </p:set>
                                    <p:animEffect transition="in" filter="fade">
                                      <p:cBhvr>
                                        <p:cTn id="10" dur="2000"/>
                                        <p:tgtEl>
                                          <p:spTgt spid="28686"/>
                                        </p:tgtEl>
                                      </p:cBhvr>
                                    </p:animEffect>
                                  </p:childTnLst>
                                </p:cTn>
                              </p:par>
                              <p:par>
                                <p:cTn id="11" presetID="10" presetClass="entr" presetSubtype="0" fill="hold" nodeType="withEffect">
                                  <p:stCondLst>
                                    <p:cond delay="0"/>
                                  </p:stCondLst>
                                  <p:childTnLst>
                                    <p:set>
                                      <p:cBhvr>
                                        <p:cTn id="12" dur="1" fill="hold">
                                          <p:stCondLst>
                                            <p:cond delay="0"/>
                                          </p:stCondLst>
                                        </p:cTn>
                                        <p:tgtEl>
                                          <p:spTgt spid="28687"/>
                                        </p:tgtEl>
                                        <p:attrNameLst>
                                          <p:attrName>style.visibility</p:attrName>
                                        </p:attrNameLst>
                                      </p:cBhvr>
                                      <p:to>
                                        <p:strVal val="visible"/>
                                      </p:to>
                                    </p:set>
                                    <p:animEffect transition="in" filter="fade">
                                      <p:cBhvr>
                                        <p:cTn id="13" dur="20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P spid="286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100000">
              <a:srgbClr val="FFFF00"/>
            </a:gs>
          </a:gsLst>
          <a:lin ang="27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04800"/>
            <a:ext cx="8229600" cy="2209800"/>
          </a:xfrm>
          <a:solidFill>
            <a:srgbClr val="161645">
              <a:alpha val="70195"/>
            </a:srgbClr>
          </a:solidFill>
        </p:spPr>
        <p:txBody>
          <a:bodyPr/>
          <a:lstStyle/>
          <a:p>
            <a:pPr algn="r" eaLnBrk="1" hangingPunct="1"/>
            <a:r>
              <a:rPr lang="ar-JO" sz="4800" b="1" dirty="0">
                <a:solidFill>
                  <a:srgbClr val="FFFFFF"/>
                </a:solidFill>
                <a:latin typeface="Arial" charset="0"/>
              </a:rPr>
              <a:t>أي من الأسفار التالية لا ينتمي إلى نفس الفئة ؟</a:t>
            </a:r>
            <a:endParaRPr lang="en-US" sz="4800" b="1" dirty="0">
              <a:solidFill>
                <a:srgbClr val="FFFFFF"/>
              </a:solidFill>
              <a:latin typeface="Arial" charset="0"/>
            </a:endParaRPr>
          </a:p>
        </p:txBody>
      </p:sp>
      <p:sp>
        <p:nvSpPr>
          <p:cNvPr id="159747" name="AutoShape 3"/>
          <p:cNvSpPr>
            <a:spLocks noChangeArrowheads="1"/>
          </p:cNvSpPr>
          <p:nvPr/>
        </p:nvSpPr>
        <p:spPr bwMode="auto">
          <a:xfrm>
            <a:off x="5334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rPr>
              <a:t>أ. نشيد الأنشاد</a:t>
            </a:r>
            <a:endParaRPr lang="en-US" sz="3200" b="0" dirty="0">
              <a:solidFill>
                <a:schemeClr val="bg1"/>
              </a:solidFill>
            </a:endParaRPr>
          </a:p>
        </p:txBody>
      </p:sp>
      <p:sp>
        <p:nvSpPr>
          <p:cNvPr id="159748" name="AutoShape 4"/>
          <p:cNvSpPr>
            <a:spLocks noChangeArrowheads="1"/>
          </p:cNvSpPr>
          <p:nvPr/>
        </p:nvSpPr>
        <p:spPr bwMode="auto">
          <a:xfrm>
            <a:off x="45720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rPr>
              <a:t>ب. الجامعة</a:t>
            </a:r>
            <a:endParaRPr lang="en-US" sz="3200" b="0" dirty="0">
              <a:solidFill>
                <a:schemeClr val="bg1"/>
              </a:solidFill>
            </a:endParaRPr>
          </a:p>
        </p:txBody>
      </p:sp>
      <p:sp>
        <p:nvSpPr>
          <p:cNvPr id="159749" name="AutoShape 5"/>
          <p:cNvSpPr>
            <a:spLocks noChangeArrowheads="1"/>
          </p:cNvSpPr>
          <p:nvPr/>
        </p:nvSpPr>
        <p:spPr bwMode="auto">
          <a:xfrm>
            <a:off x="5334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rPr>
              <a:t>ت. أيوب</a:t>
            </a:r>
            <a:endParaRPr lang="en-US" sz="3200" b="0" dirty="0">
              <a:solidFill>
                <a:schemeClr val="bg1"/>
              </a:solidFill>
            </a:endParaRPr>
          </a:p>
        </p:txBody>
      </p:sp>
      <p:sp>
        <p:nvSpPr>
          <p:cNvPr id="159750" name="AutoShape 6"/>
          <p:cNvSpPr>
            <a:spLocks noChangeArrowheads="1"/>
          </p:cNvSpPr>
          <p:nvPr/>
        </p:nvSpPr>
        <p:spPr bwMode="auto">
          <a:xfrm>
            <a:off x="45720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p>
            <a:pPr algn="r">
              <a:spcBef>
                <a:spcPct val="0"/>
              </a:spcBef>
            </a:pPr>
            <a:r>
              <a:rPr lang="ar-JO" sz="3200" b="0" dirty="0">
                <a:solidFill>
                  <a:schemeClr val="bg1"/>
                </a:solidFill>
              </a:rPr>
              <a:t>ث. الأمثال</a:t>
            </a:r>
            <a:endParaRPr lang="en-US" sz="3200" b="0" dirty="0">
              <a:solidFill>
                <a:schemeClr val="bg1"/>
              </a:solidFill>
            </a:endParaRPr>
          </a:p>
        </p:txBody>
      </p:sp>
      <p:sp>
        <p:nvSpPr>
          <p:cNvPr id="159751" name="AutoShape 7"/>
          <p:cNvSpPr>
            <a:spLocks noChangeArrowheads="1"/>
          </p:cNvSpPr>
          <p:nvPr/>
        </p:nvSpPr>
        <p:spPr bwMode="auto">
          <a:xfrm>
            <a:off x="500034" y="2971800"/>
            <a:ext cx="3614766" cy="762000"/>
          </a:xfrm>
          <a:prstGeom prst="roundRect">
            <a:avLst>
              <a:gd name="adj" fmla="val 16667"/>
            </a:avLst>
          </a:prstGeom>
          <a:solidFill>
            <a:srgbClr val="FF0000"/>
          </a:solidFill>
          <a:ln w="9525">
            <a:solidFill>
              <a:schemeClr val="tx1"/>
            </a:solidFill>
            <a:round/>
            <a:headEnd/>
            <a:tailEnd/>
          </a:ln>
        </p:spPr>
        <p:txBody>
          <a:bodyPr wrap="none" anchor="ctr"/>
          <a:lstStyle/>
          <a:p>
            <a:pPr algn="r">
              <a:spcBef>
                <a:spcPct val="0"/>
              </a:spcBef>
            </a:pPr>
            <a:r>
              <a:rPr lang="ar-JO" sz="3200" b="0" dirty="0">
                <a:solidFill>
                  <a:srgbClr val="FFFF00"/>
                </a:solidFill>
              </a:rPr>
              <a:t>أ. نشيد الأنشاد</a:t>
            </a:r>
            <a:endParaRPr lang="en-US" sz="3200" b="0" dirty="0">
              <a:solidFill>
                <a:srgbClr val="FFFF00"/>
              </a:solidFill>
            </a:endParaRPr>
          </a:p>
        </p:txBody>
      </p:sp>
      <p:sp>
        <p:nvSpPr>
          <p:cNvPr id="159752" name="Text Box 8"/>
          <p:cNvSpPr txBox="1">
            <a:spLocks noChangeArrowheads="1"/>
          </p:cNvSpPr>
          <p:nvPr/>
        </p:nvSpPr>
        <p:spPr bwMode="auto">
          <a:xfrm rot="-1553852">
            <a:off x="75939" y="3281447"/>
            <a:ext cx="8458200" cy="1311275"/>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algn="ctr" eaLnBrk="1" hangingPunct="1">
              <a:spcBef>
                <a:spcPct val="0"/>
              </a:spcBef>
            </a:pPr>
            <a:r>
              <a:rPr lang="ar-JO" sz="4000" dirty="0">
                <a:solidFill>
                  <a:srgbClr val="FFFF00"/>
                </a:solidFill>
              </a:rPr>
              <a:t>نشيد الأنشاد</a:t>
            </a:r>
            <a:endParaRPr lang="en-US" sz="4000" b="0" dirty="0">
              <a:solidFill>
                <a:srgbClr val="FFFF00"/>
              </a:solidFill>
            </a:endParaRPr>
          </a:p>
          <a:p>
            <a:pPr algn="ctr" eaLnBrk="1" hangingPunct="1">
              <a:spcBef>
                <a:spcPct val="0"/>
              </a:spcBef>
            </a:pPr>
            <a:r>
              <a:rPr lang="ar-JO" sz="4000" b="0" dirty="0">
                <a:solidFill>
                  <a:srgbClr val="FFFF00"/>
                </a:solidFill>
              </a:rPr>
              <a:t>هذا السفر ليس ضمن أسفار الحكمة</a:t>
            </a:r>
            <a:endParaRPr lang="en-US" sz="4000" b="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p:cTn id="7" dur="1000" fill="hold"/>
                                        <p:tgtEl>
                                          <p:spTgt spid="159747"/>
                                        </p:tgtEl>
                                        <p:attrNameLst>
                                          <p:attrName>ppt_w</p:attrName>
                                        </p:attrNameLst>
                                      </p:cBhvr>
                                      <p:tavLst>
                                        <p:tav tm="0">
                                          <p:val>
                                            <p:fltVal val="0"/>
                                          </p:val>
                                        </p:tav>
                                        <p:tav tm="100000">
                                          <p:val>
                                            <p:strVal val="#ppt_w"/>
                                          </p:val>
                                        </p:tav>
                                      </p:tavLst>
                                    </p:anim>
                                    <p:anim calcmode="lin" valueType="num">
                                      <p:cBhvr>
                                        <p:cTn id="8" dur="1000" fill="hold"/>
                                        <p:tgtEl>
                                          <p:spTgt spid="159747"/>
                                        </p:tgtEl>
                                        <p:attrNameLst>
                                          <p:attrName>ppt_h</p:attrName>
                                        </p:attrNameLst>
                                      </p:cBhvr>
                                      <p:tavLst>
                                        <p:tav tm="0">
                                          <p:val>
                                            <p:fltVal val="0"/>
                                          </p:val>
                                        </p:tav>
                                        <p:tav tm="100000">
                                          <p:val>
                                            <p:strVal val="#ppt_h"/>
                                          </p:val>
                                        </p:tav>
                                      </p:tavLst>
                                    </p:anim>
                                    <p:anim calcmode="lin" valueType="num">
                                      <p:cBhvr>
                                        <p:cTn id="9" dur="1000" fill="hold"/>
                                        <p:tgtEl>
                                          <p:spTgt spid="159747"/>
                                        </p:tgtEl>
                                        <p:attrNameLst>
                                          <p:attrName>style.rotation</p:attrName>
                                        </p:attrNameLst>
                                      </p:cBhvr>
                                      <p:tavLst>
                                        <p:tav tm="0">
                                          <p:val>
                                            <p:fltVal val="360"/>
                                          </p:val>
                                        </p:tav>
                                        <p:tav tm="100000">
                                          <p:val>
                                            <p:fltVal val="0"/>
                                          </p:val>
                                        </p:tav>
                                      </p:tavLst>
                                    </p:anim>
                                    <p:animEffect transition="in" filter="fade">
                                      <p:cBhvr>
                                        <p:cTn id="10" dur="1000"/>
                                        <p:tgtEl>
                                          <p:spTgt spid="159747"/>
                                        </p:tgtEl>
                                      </p:cBhvr>
                                    </p:animEffect>
                                  </p:childTnLst>
                                </p:cTn>
                              </p:par>
                            </p:childTnLst>
                          </p:cTn>
                        </p:par>
                        <p:par>
                          <p:cTn id="11" fill="hold" nodeType="afterGroup">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59748"/>
                                        </p:tgtEl>
                                        <p:attrNameLst>
                                          <p:attrName>style.visibility</p:attrName>
                                        </p:attrNameLst>
                                      </p:cBhvr>
                                      <p:to>
                                        <p:strVal val="visible"/>
                                      </p:to>
                                    </p:set>
                                    <p:anim calcmode="lin" valueType="num">
                                      <p:cBhvr>
                                        <p:cTn id="14" dur="1000" fill="hold"/>
                                        <p:tgtEl>
                                          <p:spTgt spid="159748"/>
                                        </p:tgtEl>
                                        <p:attrNameLst>
                                          <p:attrName>ppt_w</p:attrName>
                                        </p:attrNameLst>
                                      </p:cBhvr>
                                      <p:tavLst>
                                        <p:tav tm="0">
                                          <p:val>
                                            <p:fltVal val="0"/>
                                          </p:val>
                                        </p:tav>
                                        <p:tav tm="100000">
                                          <p:val>
                                            <p:strVal val="#ppt_w"/>
                                          </p:val>
                                        </p:tav>
                                      </p:tavLst>
                                    </p:anim>
                                    <p:anim calcmode="lin" valueType="num">
                                      <p:cBhvr>
                                        <p:cTn id="15" dur="1000" fill="hold"/>
                                        <p:tgtEl>
                                          <p:spTgt spid="159748"/>
                                        </p:tgtEl>
                                        <p:attrNameLst>
                                          <p:attrName>ppt_h</p:attrName>
                                        </p:attrNameLst>
                                      </p:cBhvr>
                                      <p:tavLst>
                                        <p:tav tm="0">
                                          <p:val>
                                            <p:fltVal val="0"/>
                                          </p:val>
                                        </p:tav>
                                        <p:tav tm="100000">
                                          <p:val>
                                            <p:strVal val="#ppt_h"/>
                                          </p:val>
                                        </p:tav>
                                      </p:tavLst>
                                    </p:anim>
                                    <p:anim calcmode="lin" valueType="num">
                                      <p:cBhvr>
                                        <p:cTn id="16" dur="1000" fill="hold"/>
                                        <p:tgtEl>
                                          <p:spTgt spid="159748"/>
                                        </p:tgtEl>
                                        <p:attrNameLst>
                                          <p:attrName>style.rotation</p:attrName>
                                        </p:attrNameLst>
                                      </p:cBhvr>
                                      <p:tavLst>
                                        <p:tav tm="0">
                                          <p:val>
                                            <p:fltVal val="360"/>
                                          </p:val>
                                        </p:tav>
                                        <p:tav tm="100000">
                                          <p:val>
                                            <p:fltVal val="0"/>
                                          </p:val>
                                        </p:tav>
                                      </p:tavLst>
                                    </p:anim>
                                    <p:animEffect transition="in" filter="fade">
                                      <p:cBhvr>
                                        <p:cTn id="17" dur="1000"/>
                                        <p:tgtEl>
                                          <p:spTgt spid="159748"/>
                                        </p:tgtEl>
                                      </p:cBhvr>
                                    </p:animEffect>
                                  </p:childTnLst>
                                </p:cTn>
                              </p:par>
                            </p:childTnLst>
                          </p:cTn>
                        </p:par>
                        <p:par>
                          <p:cTn id="18" fill="hold" nodeType="afterGroup">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159749"/>
                                        </p:tgtEl>
                                        <p:attrNameLst>
                                          <p:attrName>style.visibility</p:attrName>
                                        </p:attrNameLst>
                                      </p:cBhvr>
                                      <p:to>
                                        <p:strVal val="visible"/>
                                      </p:to>
                                    </p:set>
                                    <p:anim calcmode="lin" valueType="num">
                                      <p:cBhvr>
                                        <p:cTn id="21" dur="1000" fill="hold"/>
                                        <p:tgtEl>
                                          <p:spTgt spid="159749"/>
                                        </p:tgtEl>
                                        <p:attrNameLst>
                                          <p:attrName>ppt_w</p:attrName>
                                        </p:attrNameLst>
                                      </p:cBhvr>
                                      <p:tavLst>
                                        <p:tav tm="0">
                                          <p:val>
                                            <p:fltVal val="0"/>
                                          </p:val>
                                        </p:tav>
                                        <p:tav tm="100000">
                                          <p:val>
                                            <p:strVal val="#ppt_w"/>
                                          </p:val>
                                        </p:tav>
                                      </p:tavLst>
                                    </p:anim>
                                    <p:anim calcmode="lin" valueType="num">
                                      <p:cBhvr>
                                        <p:cTn id="22" dur="1000" fill="hold"/>
                                        <p:tgtEl>
                                          <p:spTgt spid="159749"/>
                                        </p:tgtEl>
                                        <p:attrNameLst>
                                          <p:attrName>ppt_h</p:attrName>
                                        </p:attrNameLst>
                                      </p:cBhvr>
                                      <p:tavLst>
                                        <p:tav tm="0">
                                          <p:val>
                                            <p:fltVal val="0"/>
                                          </p:val>
                                        </p:tav>
                                        <p:tav tm="100000">
                                          <p:val>
                                            <p:strVal val="#ppt_h"/>
                                          </p:val>
                                        </p:tav>
                                      </p:tavLst>
                                    </p:anim>
                                    <p:anim calcmode="lin" valueType="num">
                                      <p:cBhvr>
                                        <p:cTn id="23" dur="1000" fill="hold"/>
                                        <p:tgtEl>
                                          <p:spTgt spid="159749"/>
                                        </p:tgtEl>
                                        <p:attrNameLst>
                                          <p:attrName>style.rotation</p:attrName>
                                        </p:attrNameLst>
                                      </p:cBhvr>
                                      <p:tavLst>
                                        <p:tav tm="0">
                                          <p:val>
                                            <p:fltVal val="360"/>
                                          </p:val>
                                        </p:tav>
                                        <p:tav tm="100000">
                                          <p:val>
                                            <p:fltVal val="0"/>
                                          </p:val>
                                        </p:tav>
                                      </p:tavLst>
                                    </p:anim>
                                    <p:animEffect transition="in" filter="fade">
                                      <p:cBhvr>
                                        <p:cTn id="24" dur="1000"/>
                                        <p:tgtEl>
                                          <p:spTgt spid="159749"/>
                                        </p:tgtEl>
                                      </p:cBhvr>
                                    </p:animEffect>
                                  </p:childTnLst>
                                </p:cTn>
                              </p:par>
                            </p:childTnLst>
                          </p:cTn>
                        </p:par>
                        <p:par>
                          <p:cTn id="25" fill="hold" nodeType="afterGroup">
                            <p:stCondLst>
                              <p:cond delay="3000"/>
                            </p:stCondLst>
                            <p:childTnLst>
                              <p:par>
                                <p:cTn id="26" presetID="49" presetClass="entr" presetSubtype="0" decel="100000" fill="hold" grpId="0" nodeType="afterEffect">
                                  <p:stCondLst>
                                    <p:cond delay="0"/>
                                  </p:stCondLst>
                                  <p:childTnLst>
                                    <p:set>
                                      <p:cBhvr>
                                        <p:cTn id="27" dur="1" fill="hold">
                                          <p:stCondLst>
                                            <p:cond delay="0"/>
                                          </p:stCondLst>
                                        </p:cTn>
                                        <p:tgtEl>
                                          <p:spTgt spid="159750"/>
                                        </p:tgtEl>
                                        <p:attrNameLst>
                                          <p:attrName>style.visibility</p:attrName>
                                        </p:attrNameLst>
                                      </p:cBhvr>
                                      <p:to>
                                        <p:strVal val="visible"/>
                                      </p:to>
                                    </p:set>
                                    <p:anim calcmode="lin" valueType="num">
                                      <p:cBhvr>
                                        <p:cTn id="28" dur="1000" fill="hold"/>
                                        <p:tgtEl>
                                          <p:spTgt spid="159750"/>
                                        </p:tgtEl>
                                        <p:attrNameLst>
                                          <p:attrName>ppt_w</p:attrName>
                                        </p:attrNameLst>
                                      </p:cBhvr>
                                      <p:tavLst>
                                        <p:tav tm="0">
                                          <p:val>
                                            <p:fltVal val="0"/>
                                          </p:val>
                                        </p:tav>
                                        <p:tav tm="100000">
                                          <p:val>
                                            <p:strVal val="#ppt_w"/>
                                          </p:val>
                                        </p:tav>
                                      </p:tavLst>
                                    </p:anim>
                                    <p:anim calcmode="lin" valueType="num">
                                      <p:cBhvr>
                                        <p:cTn id="29" dur="1000" fill="hold"/>
                                        <p:tgtEl>
                                          <p:spTgt spid="159750"/>
                                        </p:tgtEl>
                                        <p:attrNameLst>
                                          <p:attrName>ppt_h</p:attrName>
                                        </p:attrNameLst>
                                      </p:cBhvr>
                                      <p:tavLst>
                                        <p:tav tm="0">
                                          <p:val>
                                            <p:fltVal val="0"/>
                                          </p:val>
                                        </p:tav>
                                        <p:tav tm="100000">
                                          <p:val>
                                            <p:strVal val="#ppt_h"/>
                                          </p:val>
                                        </p:tav>
                                      </p:tavLst>
                                    </p:anim>
                                    <p:anim calcmode="lin" valueType="num">
                                      <p:cBhvr>
                                        <p:cTn id="30" dur="1000" fill="hold"/>
                                        <p:tgtEl>
                                          <p:spTgt spid="159750"/>
                                        </p:tgtEl>
                                        <p:attrNameLst>
                                          <p:attrName>style.rotation</p:attrName>
                                        </p:attrNameLst>
                                      </p:cBhvr>
                                      <p:tavLst>
                                        <p:tav tm="0">
                                          <p:val>
                                            <p:fltVal val="360"/>
                                          </p:val>
                                        </p:tav>
                                        <p:tav tm="100000">
                                          <p:val>
                                            <p:fltVal val="0"/>
                                          </p:val>
                                        </p:tav>
                                      </p:tavLst>
                                    </p:anim>
                                    <p:animEffect transition="in" filter="fade">
                                      <p:cBhvr>
                                        <p:cTn id="31" dur="1000"/>
                                        <p:tgtEl>
                                          <p:spTgt spid="1597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9751"/>
                                        </p:tgtEl>
                                        <p:attrNameLst>
                                          <p:attrName>style.visibility</p:attrName>
                                        </p:attrNameLst>
                                      </p:cBhvr>
                                      <p:to>
                                        <p:strVal val="visible"/>
                                      </p:to>
                                    </p:set>
                                    <p:animEffect transition="in" filter="randombar(horizontal)">
                                      <p:cBhvr>
                                        <p:cTn id="36" dur="500"/>
                                        <p:tgtEl>
                                          <p:spTgt spid="1597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59752"/>
                                        </p:tgtEl>
                                        <p:attrNameLst>
                                          <p:attrName>style.visibility</p:attrName>
                                        </p:attrNameLst>
                                      </p:cBhvr>
                                      <p:to>
                                        <p:strVal val="visible"/>
                                      </p:to>
                                    </p:set>
                                    <p:anim calcmode="lin" valueType="num">
                                      <p:cBhvr>
                                        <p:cTn id="41" dur="500" fill="hold"/>
                                        <p:tgtEl>
                                          <p:spTgt spid="159752"/>
                                        </p:tgtEl>
                                        <p:attrNameLst>
                                          <p:attrName>ppt_w</p:attrName>
                                        </p:attrNameLst>
                                      </p:cBhvr>
                                      <p:tavLst>
                                        <p:tav tm="0">
                                          <p:val>
                                            <p:fltVal val="0"/>
                                          </p:val>
                                        </p:tav>
                                        <p:tav tm="100000">
                                          <p:val>
                                            <p:strVal val="#ppt_w"/>
                                          </p:val>
                                        </p:tav>
                                      </p:tavLst>
                                    </p:anim>
                                    <p:anim calcmode="lin" valueType="num">
                                      <p:cBhvr>
                                        <p:cTn id="42" dur="500" fill="hold"/>
                                        <p:tgtEl>
                                          <p:spTgt spid="1597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8" grpId="0" animBg="1"/>
      <p:bldP spid="159749" grpId="0" animBg="1"/>
      <p:bldP spid="159750" grpId="0" animBg="1"/>
      <p:bldP spid="159751" grpId="0" animBg="1"/>
      <p:bldP spid="15975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16" descr="bv30324"/>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7938"/>
            <a:ext cx="9144000" cy="6865938"/>
          </a:xfrm>
          <a:noFill/>
        </p:spPr>
      </p:pic>
      <p:sp>
        <p:nvSpPr>
          <p:cNvPr id="155650" name="Rectangle 3"/>
          <p:cNvSpPr>
            <a:spLocks noGrp="1" noChangeArrowheads="1"/>
          </p:cNvSpPr>
          <p:nvPr>
            <p:ph type="title"/>
          </p:nvPr>
        </p:nvSpPr>
        <p:spPr>
          <a:xfrm>
            <a:off x="457200" y="274638"/>
            <a:ext cx="2819400" cy="1143000"/>
          </a:xfrm>
          <a:solidFill>
            <a:srgbClr val="00CC00"/>
          </a:solidFill>
        </p:spPr>
        <p:txBody>
          <a:bodyPr/>
          <a:lstStyle/>
          <a:p>
            <a:pPr eaLnBrk="1" hangingPunct="1"/>
            <a:r>
              <a:rPr lang="ar-SA" sz="3600" dirty="0">
                <a:solidFill>
                  <a:schemeClr val="bg1"/>
                </a:solidFill>
                <a:latin typeface="Comic Sans MS" charset="0"/>
              </a:rPr>
              <a:t>الآية المفتاحيّة</a:t>
            </a:r>
            <a:endParaRPr lang="en-US" sz="3600" dirty="0">
              <a:solidFill>
                <a:schemeClr val="bg1"/>
              </a:solidFill>
              <a:latin typeface="Comic Sans MS" charset="0"/>
            </a:endParaRPr>
          </a:p>
        </p:txBody>
      </p:sp>
      <p:pic>
        <p:nvPicPr>
          <p:cNvPr id="155651" name="Picture 11" descr="ISCAA009"/>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5486400" y="4572000"/>
            <a:ext cx="3086100" cy="2032000"/>
          </a:xfrm>
          <a:noFill/>
        </p:spPr>
      </p:pic>
      <p:sp>
        <p:nvSpPr>
          <p:cNvPr id="33800" name="Rectangle 8"/>
          <p:cNvSpPr>
            <a:spLocks noChangeArrowheads="1"/>
          </p:cNvSpPr>
          <p:nvPr/>
        </p:nvSpPr>
        <p:spPr bwMode="auto">
          <a:xfrm>
            <a:off x="457200" y="1463457"/>
            <a:ext cx="8229600" cy="3108543"/>
          </a:xfrm>
          <a:prstGeom prst="rect">
            <a:avLst/>
          </a:prstGeom>
          <a:solidFill>
            <a:srgbClr val="FFFFFF">
              <a:alpha val="4392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0"/>
              </a:spcBef>
            </a:pPr>
            <a:r>
              <a:rPr lang="ar-SA" dirty="0">
                <a:solidFill>
                  <a:srgbClr val="000099"/>
                </a:solidFill>
                <a:latin typeface="Times New Roman" charset="0"/>
                <a:cs typeface="Times New Roman" charset="0"/>
              </a:rPr>
              <a:t>(</a:t>
            </a:r>
            <a:r>
              <a:rPr lang="ar-SA" dirty="0" err="1">
                <a:solidFill>
                  <a:srgbClr val="000099"/>
                </a:solidFill>
                <a:latin typeface="Times New Roman" charset="0"/>
                <a:cs typeface="Times New Roman" charset="0"/>
              </a:rPr>
              <a:t>أليهو</a:t>
            </a:r>
            <a:r>
              <a:rPr lang="ar-SA" dirty="0">
                <a:solidFill>
                  <a:srgbClr val="000099"/>
                </a:solidFill>
                <a:latin typeface="Times New Roman" charset="0"/>
                <a:cs typeface="Times New Roman" charset="0"/>
              </a:rPr>
              <a:t> يتكلم)</a:t>
            </a:r>
          </a:p>
          <a:p>
            <a:pPr algn="ctr">
              <a:spcBef>
                <a:spcPct val="0"/>
              </a:spcBef>
            </a:pPr>
            <a:endParaRPr lang="ar-SA" dirty="0">
              <a:solidFill>
                <a:srgbClr val="000099"/>
              </a:solidFill>
              <a:latin typeface="Times New Roman" charset="0"/>
              <a:cs typeface="Times New Roman" charset="0"/>
            </a:endParaRPr>
          </a:p>
          <a:p>
            <a:pPr algn="ctr">
              <a:spcBef>
                <a:spcPct val="0"/>
              </a:spcBef>
            </a:pPr>
            <a:r>
              <a:rPr lang="ar-SA" dirty="0">
                <a:solidFill>
                  <a:srgbClr val="000099"/>
                </a:solidFill>
                <a:latin typeface="Times New Roman" charset="0"/>
                <a:cs typeface="Times New Roman" charset="0"/>
              </a:rPr>
              <a:t>" </a:t>
            </a:r>
            <a:r>
              <a:rPr lang="ar-SA" dirty="0" err="1">
                <a:solidFill>
                  <a:srgbClr val="000099"/>
                </a:solidFill>
                <a:latin typeface="Times New Roman" charset="0"/>
                <a:cs typeface="Times New Roman" charset="0"/>
              </a:rPr>
              <a:t>ٱلْقَدِيرُ</a:t>
            </a:r>
            <a:r>
              <a:rPr lang="ar-SA" dirty="0">
                <a:solidFill>
                  <a:srgbClr val="000099"/>
                </a:solidFill>
                <a:latin typeface="Times New Roman" charset="0"/>
                <a:cs typeface="Times New Roman" charset="0"/>
              </a:rPr>
              <a:t> لَا نُدْرِكُهُ. عَظِيمُ </a:t>
            </a:r>
            <a:r>
              <a:rPr lang="ar-SA" dirty="0" err="1">
                <a:solidFill>
                  <a:srgbClr val="000099"/>
                </a:solidFill>
                <a:latin typeface="Times New Roman" charset="0"/>
                <a:cs typeface="Times New Roman" charset="0"/>
              </a:rPr>
              <a:t>ٱلْقُوَّةِ</a:t>
            </a:r>
            <a:r>
              <a:rPr lang="ar-SA" dirty="0">
                <a:solidFill>
                  <a:srgbClr val="000099"/>
                </a:solidFill>
                <a:latin typeface="Times New Roman" charset="0"/>
                <a:cs typeface="Times New Roman" charset="0"/>
              </a:rPr>
              <a:t> </a:t>
            </a:r>
            <a:r>
              <a:rPr lang="ar-SA" dirty="0" err="1">
                <a:solidFill>
                  <a:srgbClr val="000099"/>
                </a:solidFill>
                <a:latin typeface="Times New Roman" charset="0"/>
                <a:cs typeface="Times New Roman" charset="0"/>
              </a:rPr>
              <a:t>وَٱلْحَقِّ</a:t>
            </a:r>
            <a:r>
              <a:rPr lang="ar-SA" dirty="0">
                <a:solidFill>
                  <a:srgbClr val="000099"/>
                </a:solidFill>
                <a:latin typeface="Times New Roman" charset="0"/>
                <a:cs typeface="Times New Roman" charset="0"/>
              </a:rPr>
              <a:t>،</a:t>
            </a:r>
          </a:p>
          <a:p>
            <a:pPr algn="ctr">
              <a:spcBef>
                <a:spcPct val="0"/>
              </a:spcBef>
            </a:pPr>
            <a:r>
              <a:rPr lang="ar-SA" dirty="0">
                <a:solidFill>
                  <a:srgbClr val="000099"/>
                </a:solidFill>
                <a:latin typeface="Times New Roman" charset="0"/>
                <a:cs typeface="Times New Roman" charset="0"/>
              </a:rPr>
              <a:t> وَكَثِيرُ </a:t>
            </a:r>
            <a:r>
              <a:rPr lang="ar-SA" dirty="0" err="1">
                <a:solidFill>
                  <a:srgbClr val="000099"/>
                </a:solidFill>
                <a:latin typeface="Times New Roman" charset="0"/>
                <a:cs typeface="Times New Roman" charset="0"/>
              </a:rPr>
              <a:t>ٱلْبِرِّ</a:t>
            </a:r>
            <a:r>
              <a:rPr lang="ar-SA" dirty="0">
                <a:solidFill>
                  <a:srgbClr val="000099"/>
                </a:solidFill>
                <a:latin typeface="Times New Roman" charset="0"/>
                <a:cs typeface="Times New Roman" charset="0"/>
              </a:rPr>
              <a:t>. لَا يُجَاوِبُ.</a:t>
            </a:r>
          </a:p>
          <a:p>
            <a:pPr algn="ctr">
              <a:spcBef>
                <a:spcPct val="0"/>
              </a:spcBef>
            </a:pPr>
            <a:r>
              <a:rPr lang="ar-SA" dirty="0">
                <a:solidFill>
                  <a:srgbClr val="000099"/>
                </a:solidFill>
                <a:latin typeface="Times New Roman" charset="0"/>
                <a:cs typeface="Times New Roman" charset="0"/>
              </a:rPr>
              <a:t> لِذَلِكَ فَلْتَخَفْهُ </a:t>
            </a:r>
            <a:r>
              <a:rPr lang="ar-SA" dirty="0" err="1">
                <a:solidFill>
                  <a:srgbClr val="000099"/>
                </a:solidFill>
                <a:latin typeface="Times New Roman" charset="0"/>
                <a:cs typeface="Times New Roman" charset="0"/>
              </a:rPr>
              <a:t>ٱلنَّاسُ</a:t>
            </a:r>
            <a:r>
              <a:rPr lang="ar-SA" dirty="0">
                <a:solidFill>
                  <a:srgbClr val="000099"/>
                </a:solidFill>
                <a:latin typeface="Times New Roman" charset="0"/>
                <a:cs typeface="Times New Roman" charset="0"/>
              </a:rPr>
              <a:t>. </a:t>
            </a:r>
          </a:p>
          <a:p>
            <a:pPr algn="ctr">
              <a:spcBef>
                <a:spcPct val="0"/>
              </a:spcBef>
            </a:pPr>
            <a:r>
              <a:rPr lang="ar-SA" dirty="0">
                <a:solidFill>
                  <a:srgbClr val="000099"/>
                </a:solidFill>
                <a:latin typeface="Times New Roman" charset="0"/>
                <a:cs typeface="Times New Roman" charset="0"/>
              </a:rPr>
              <a:t>كُلَّ حَكِيمِ </a:t>
            </a:r>
            <a:r>
              <a:rPr lang="ar-SA" dirty="0" err="1">
                <a:solidFill>
                  <a:srgbClr val="000099"/>
                </a:solidFill>
                <a:latin typeface="Times New Roman" charset="0"/>
                <a:cs typeface="Times New Roman" charset="0"/>
              </a:rPr>
              <a:t>ٱلْقَلْبِ</a:t>
            </a:r>
            <a:r>
              <a:rPr lang="ar-SA" dirty="0">
                <a:solidFill>
                  <a:srgbClr val="000099"/>
                </a:solidFill>
                <a:latin typeface="Times New Roman" charset="0"/>
                <a:cs typeface="Times New Roman" charset="0"/>
              </a:rPr>
              <a:t> لَا يُرَاعِي."</a:t>
            </a:r>
          </a:p>
          <a:p>
            <a:pPr algn="ctr">
              <a:spcBef>
                <a:spcPct val="0"/>
              </a:spcBef>
            </a:pPr>
            <a:r>
              <a:rPr lang="ar-SA" dirty="0">
                <a:solidFill>
                  <a:srgbClr val="000099"/>
                </a:solidFill>
                <a:latin typeface="Times New Roman" charset="0"/>
                <a:cs typeface="Times New Roman" charset="0"/>
              </a:rPr>
              <a:t>(37: 23- 24).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linds(horizontal)">
                                      <p:cBhvr>
                                        <p:cTn id="7"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8" descr="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7698" name="Rectangle 3"/>
          <p:cNvSpPr>
            <a:spLocks noGrp="1" noChangeArrowheads="1"/>
          </p:cNvSpPr>
          <p:nvPr>
            <p:ph type="title"/>
          </p:nvPr>
        </p:nvSpPr>
        <p:spPr>
          <a:xfrm>
            <a:off x="457200" y="609600"/>
            <a:ext cx="2438400" cy="685800"/>
          </a:xfrm>
          <a:solidFill>
            <a:srgbClr val="00CC00"/>
          </a:solidFill>
        </p:spPr>
        <p:txBody>
          <a:bodyPr/>
          <a:lstStyle/>
          <a:p>
            <a:pPr eaLnBrk="1" hangingPunct="1"/>
            <a:r>
              <a:rPr lang="ar-JO" sz="3600" dirty="0">
                <a:solidFill>
                  <a:schemeClr val="bg1"/>
                </a:solidFill>
                <a:latin typeface="Comic Sans MS" charset="0"/>
              </a:rPr>
              <a:t>المؤلف</a:t>
            </a:r>
            <a:endParaRPr lang="en-US" sz="3600" dirty="0">
              <a:solidFill>
                <a:schemeClr val="bg1"/>
              </a:solidFill>
              <a:latin typeface="Comic Sans MS" charset="0"/>
            </a:endParaRPr>
          </a:p>
        </p:txBody>
      </p:sp>
      <p:sp>
        <p:nvSpPr>
          <p:cNvPr id="34823" name="WordArt 7"/>
          <p:cNvSpPr>
            <a:spLocks noChangeArrowheads="1" noChangeShapeType="1" noTextEdit="1"/>
          </p:cNvSpPr>
          <p:nvPr/>
        </p:nvSpPr>
        <p:spPr bwMode="auto">
          <a:xfrm>
            <a:off x="1600200" y="1752600"/>
            <a:ext cx="3962400" cy="7620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kern="10" spc="720" dirty="0">
                <a:solidFill>
                  <a:schemeClr val="tx2"/>
                </a:solidFill>
                <a:effectLst>
                  <a:outerShdw blurRad="63500" dist="46662" dir="3284183" algn="ctr" rotWithShape="0">
                    <a:srgbClr val="4D4D4D">
                      <a:alpha val="79999"/>
                    </a:srgbClr>
                  </a:outerShdw>
                </a:effectLst>
                <a:latin typeface="Arial Black"/>
                <a:ea typeface="Arial Black"/>
                <a:cs typeface="Arial Black"/>
              </a:rPr>
              <a:t>غير معروف</a:t>
            </a:r>
            <a:endParaRPr lang="en-US" sz="3600" kern="10" spc="720" dirty="0">
              <a:solidFill>
                <a:schemeClr val="tx2"/>
              </a:solidFill>
              <a:effectLst>
                <a:outerShdw blurRad="63500" dist="46662" dir="3284183" algn="ctr" rotWithShape="0">
                  <a:srgbClr val="4D4D4D">
                    <a:alpha val="79999"/>
                  </a:srgbClr>
                </a:outerShdw>
              </a:effectLst>
              <a:latin typeface="Arial Black"/>
              <a:ea typeface="Arial Black"/>
              <a:cs typeface="Arial Black"/>
            </a:endParaRPr>
          </a:p>
        </p:txBody>
      </p:sp>
      <p:sp>
        <p:nvSpPr>
          <p:cNvPr id="34824" name="Rectangle 8"/>
          <p:cNvSpPr>
            <a:spLocks noChangeArrowheads="1"/>
          </p:cNvSpPr>
          <p:nvPr/>
        </p:nvSpPr>
        <p:spPr bwMode="auto">
          <a:xfrm>
            <a:off x="609600" y="3352800"/>
            <a:ext cx="1600200" cy="685800"/>
          </a:xfrm>
          <a:prstGeom prst="rect">
            <a:avLst/>
          </a:prstGeom>
          <a:solidFill>
            <a:srgbClr val="00C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spcBef>
                <a:spcPct val="0"/>
              </a:spcBef>
            </a:pPr>
            <a:r>
              <a:rPr lang="ar-JO" sz="3600" b="0" dirty="0">
                <a:solidFill>
                  <a:schemeClr val="bg1"/>
                </a:solidFill>
                <a:latin typeface="Comic Sans MS" charset="0"/>
              </a:rPr>
              <a:t>التاريخ :</a:t>
            </a:r>
            <a:endParaRPr lang="en-US" sz="3600" b="0" dirty="0">
              <a:solidFill>
                <a:schemeClr val="bg1"/>
              </a:solidFill>
              <a:latin typeface="Comic Sans MS" charset="0"/>
            </a:endParaRPr>
          </a:p>
        </p:txBody>
      </p:sp>
      <p:pic>
        <p:nvPicPr>
          <p:cNvPr id="34837" name="Picture 21" descr="CSOSS004"/>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5334000" y="457200"/>
            <a:ext cx="1219200" cy="1447800"/>
          </a:xfrm>
          <a:noFill/>
        </p:spPr>
      </p:pic>
      <p:sp>
        <p:nvSpPr>
          <p:cNvPr id="34839" name="Rectangle 23"/>
          <p:cNvSpPr>
            <a:spLocks noChangeArrowheads="1"/>
          </p:cNvSpPr>
          <p:nvPr/>
        </p:nvSpPr>
        <p:spPr bwMode="auto">
          <a:xfrm>
            <a:off x="609600" y="4202289"/>
            <a:ext cx="7772400" cy="1077218"/>
          </a:xfrm>
          <a:prstGeom prst="rect">
            <a:avLst/>
          </a:prstGeom>
          <a:solidFill>
            <a:srgbClr val="66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marL="403225" indent="-403225" algn="r">
              <a:spcBef>
                <a:spcPct val="0"/>
              </a:spcBef>
            </a:pPr>
            <a:r>
              <a:rPr lang="en-US" sz="1600" dirty="0">
                <a:solidFill>
                  <a:schemeClr val="bg1"/>
                </a:solidFill>
                <a:latin typeface="Arial" panose="020B0604020202020204" pitchFamily="34" charset="0"/>
                <a:ea typeface="宋体" charset="0"/>
                <a:cs typeface="Arial" panose="020B0604020202020204" pitchFamily="34" charset="0"/>
              </a:rPr>
              <a:t> </a:t>
            </a:r>
          </a:p>
          <a:p>
            <a:pPr marL="403225" indent="-403225" algn="r">
              <a:spcBef>
                <a:spcPct val="0"/>
              </a:spcBef>
            </a:pPr>
            <a:r>
              <a:rPr lang="ar-JO" sz="2400" dirty="0">
                <a:solidFill>
                  <a:schemeClr val="bg1"/>
                </a:solidFill>
                <a:latin typeface="Arial" panose="020B0604020202020204" pitchFamily="34" charset="0"/>
                <a:ea typeface="宋体" charset="0"/>
                <a:cs typeface="Arial" panose="020B0604020202020204" pitchFamily="34" charset="0"/>
              </a:rPr>
              <a:t>1. عاش أيوب على الأغلب خلال فترة الآباء</a:t>
            </a:r>
          </a:p>
          <a:p>
            <a:pPr marL="403225" indent="-403225" algn="r">
              <a:spcBef>
                <a:spcPct val="0"/>
              </a:spcBef>
            </a:pPr>
            <a:r>
              <a:rPr lang="ar-JO" sz="2400" dirty="0">
                <a:solidFill>
                  <a:schemeClr val="bg1"/>
                </a:solidFill>
                <a:latin typeface="Arial" panose="020B0604020202020204" pitchFamily="34" charset="0"/>
                <a:ea typeface="宋体" charset="0"/>
                <a:cs typeface="Arial" panose="020B0604020202020204" pitchFamily="34" charset="0"/>
              </a:rPr>
              <a:t>2. كتب السفر على الأغلب في ذلك الوقت و يحتوي الكثير من الحوارات</a:t>
            </a:r>
            <a:endParaRPr lang="en-US" sz="2400" dirty="0">
              <a:solidFill>
                <a:schemeClr val="bg1"/>
              </a:solidFill>
              <a:latin typeface="Arial" panose="020B0604020202020204" pitchFamily="34" charset="0"/>
              <a:ea typeface="宋体" charset="0"/>
              <a:cs typeface="Arial" panose="020B0604020202020204" pitchFamily="34" charset="0"/>
            </a:endParaRPr>
          </a:p>
        </p:txBody>
      </p:sp>
      <p:pic>
        <p:nvPicPr>
          <p:cNvPr id="34829" name="Picture 13" descr="PCLOO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67600" y="5105400"/>
            <a:ext cx="1219200" cy="119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1000" fill="hold"/>
                                        <p:tgtEl>
                                          <p:spTgt spid="34823"/>
                                        </p:tgtEl>
                                        <p:attrNameLst>
                                          <p:attrName>ppt_x</p:attrName>
                                        </p:attrNameLst>
                                      </p:cBhvr>
                                      <p:tavLst>
                                        <p:tav tm="0">
                                          <p:val>
                                            <p:strVal val="#ppt_x-.2"/>
                                          </p:val>
                                        </p:tav>
                                        <p:tav tm="100000">
                                          <p:val>
                                            <p:strVal val="#ppt_x"/>
                                          </p:val>
                                        </p:tav>
                                      </p:tavLst>
                                    </p:anim>
                                    <p:anim calcmode="lin" valueType="num">
                                      <p:cBhvr>
                                        <p:cTn id="8" dur="1000" fill="hold"/>
                                        <p:tgtEl>
                                          <p:spTgt spid="348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23"/>
                                        </p:tgtEl>
                                      </p:cBhvr>
                                    </p:animEffect>
                                  </p:childTnLst>
                                </p:cTn>
                              </p:par>
                              <p:par>
                                <p:cTn id="10" presetID="29" presetClass="entr" presetSubtype="0" fill="hold" nodeType="withEffect">
                                  <p:stCondLst>
                                    <p:cond delay="0"/>
                                  </p:stCondLst>
                                  <p:childTnLst>
                                    <p:set>
                                      <p:cBhvr>
                                        <p:cTn id="11" dur="1" fill="hold">
                                          <p:stCondLst>
                                            <p:cond delay="0"/>
                                          </p:stCondLst>
                                        </p:cTn>
                                        <p:tgtEl>
                                          <p:spTgt spid="34837"/>
                                        </p:tgtEl>
                                        <p:attrNameLst>
                                          <p:attrName>style.visibility</p:attrName>
                                        </p:attrNameLst>
                                      </p:cBhvr>
                                      <p:to>
                                        <p:strVal val="visible"/>
                                      </p:to>
                                    </p:set>
                                    <p:anim calcmode="lin" valueType="num">
                                      <p:cBhvr>
                                        <p:cTn id="12" dur="1000" fill="hold"/>
                                        <p:tgtEl>
                                          <p:spTgt spid="34837"/>
                                        </p:tgtEl>
                                        <p:attrNameLst>
                                          <p:attrName>ppt_x</p:attrName>
                                        </p:attrNameLst>
                                      </p:cBhvr>
                                      <p:tavLst>
                                        <p:tav tm="0">
                                          <p:val>
                                            <p:strVal val="#ppt_x-.2"/>
                                          </p:val>
                                        </p:tav>
                                        <p:tav tm="100000">
                                          <p:val>
                                            <p:strVal val="#ppt_x"/>
                                          </p:val>
                                        </p:tav>
                                      </p:tavLst>
                                    </p:anim>
                                    <p:anim calcmode="lin" valueType="num">
                                      <p:cBhvr>
                                        <p:cTn id="13" dur="1000" fill="hold"/>
                                        <p:tgtEl>
                                          <p:spTgt spid="3483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8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4824"/>
                                        </p:tgtEl>
                                        <p:attrNameLst>
                                          <p:attrName>style.visibility</p:attrName>
                                        </p:attrNameLst>
                                      </p:cBhvr>
                                      <p:to>
                                        <p:strVal val="visible"/>
                                      </p:to>
                                    </p:set>
                                    <p:animEffect transition="in" filter="dissolve">
                                      <p:cBhvr>
                                        <p:cTn id="19" dur="500"/>
                                        <p:tgtEl>
                                          <p:spTgt spid="34824"/>
                                        </p:tgtEl>
                                      </p:cBhvr>
                                    </p:animEffect>
                                  </p:childTnLst>
                                </p:cTn>
                              </p:par>
                            </p:childTnLst>
                          </p:cTn>
                        </p:par>
                        <p:par>
                          <p:cTn id="20" fill="hold" nodeType="afterGroup">
                            <p:stCondLst>
                              <p:cond delay="500"/>
                            </p:stCondLst>
                            <p:childTnLst>
                              <p:par>
                                <p:cTn id="21" presetID="24" presetClass="entr" presetSubtype="0" fill="hold" grpId="0" nodeType="afterEffect">
                                  <p:stCondLst>
                                    <p:cond delay="0"/>
                                  </p:stCondLst>
                                  <p:childTnLst>
                                    <p:set>
                                      <p:cBhvr>
                                        <p:cTn id="22" dur="1" fill="hold">
                                          <p:stCondLst>
                                            <p:cond delay="0"/>
                                          </p:stCondLst>
                                        </p:cTn>
                                        <p:tgtEl>
                                          <p:spTgt spid="34839"/>
                                        </p:tgtEl>
                                        <p:attrNameLst>
                                          <p:attrName>style.visibility</p:attrName>
                                        </p:attrNameLst>
                                      </p:cBhvr>
                                      <p:to>
                                        <p:strVal val="visible"/>
                                      </p:to>
                                    </p:set>
                                    <p:anim to="" calcmode="lin" valueType="num">
                                      <p:cBhvr>
                                        <p:cTn id="23" dur="1" fill="hold"/>
                                        <p:tgtEl>
                                          <p:spTgt spid="34839"/>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4829"/>
                                        </p:tgtEl>
                                        <p:attrNameLst>
                                          <p:attrName>style.visibility</p:attrName>
                                        </p:attrNameLst>
                                      </p:cBhvr>
                                      <p:to>
                                        <p:strVal val="visible"/>
                                      </p:to>
                                    </p:set>
                                    <p:anim to="" calcmode="lin" valueType="num">
                                      <p:cBhvr>
                                        <p:cTn id="26" dur="1" fill="hold"/>
                                        <p:tgtEl>
                                          <p:spTgt spid="348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P spid="3483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4" descr="39"/>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38919" name="Rectangle 7"/>
          <p:cNvSpPr>
            <a:spLocks noChangeArrowheads="1"/>
          </p:cNvSpPr>
          <p:nvPr/>
        </p:nvSpPr>
        <p:spPr bwMode="auto">
          <a:xfrm>
            <a:off x="4114800" y="457200"/>
            <a:ext cx="1524000" cy="4572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rPr>
              <a:t>افتتاحية</a:t>
            </a:r>
            <a:endParaRPr lang="en-US" sz="2200" b="0" dirty="0">
              <a:solidFill>
                <a:schemeClr val="tx1"/>
              </a:solidFill>
            </a:endParaRPr>
          </a:p>
        </p:txBody>
      </p:sp>
      <p:sp>
        <p:nvSpPr>
          <p:cNvPr id="159747" name="WordArt 9"/>
          <p:cNvSpPr>
            <a:spLocks noChangeArrowheads="1" noChangeShapeType="1" noTextEdit="1"/>
          </p:cNvSpPr>
          <p:nvPr/>
        </p:nvSpPr>
        <p:spPr bwMode="auto">
          <a:xfrm rot="5400000">
            <a:off x="-1597025" y="2587625"/>
            <a:ext cx="6019800" cy="1454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ar-JO" sz="6000" kern="10" dirty="0">
                <a:gradFill rotWithShape="1">
                  <a:gsLst>
                    <a:gs pos="0">
                      <a:srgbClr val="00FF00"/>
                    </a:gs>
                    <a:gs pos="100000">
                      <a:srgbClr val="00CCFF"/>
                    </a:gs>
                  </a:gsLst>
                  <a:lin ang="0" scaled="1"/>
                </a:gradFill>
                <a:effectLst>
                  <a:outerShdw blurRad="63500" dist="99190" dir="7788334" algn="ctr" rotWithShape="0">
                    <a:srgbClr val="000080">
                      <a:alpha val="79999"/>
                    </a:srgbClr>
                  </a:outerShdw>
                </a:effectLst>
                <a:latin typeface="Arial Black"/>
                <a:ea typeface="Arial Black"/>
                <a:cs typeface="Arial Black"/>
              </a:rPr>
              <a:t>نظرة عامة</a:t>
            </a:r>
            <a:endParaRPr lang="en-US" sz="6000" kern="10" dirty="0">
              <a:gradFill rotWithShape="1">
                <a:gsLst>
                  <a:gs pos="0">
                    <a:srgbClr val="00FF00"/>
                  </a:gs>
                  <a:gs pos="100000">
                    <a:srgbClr val="00CCFF"/>
                  </a:gs>
                </a:gsLst>
                <a:lin ang="0" scaled="1"/>
              </a:gradFill>
              <a:effectLst>
                <a:outerShdw blurRad="63500" dist="99190" dir="7788334" algn="ctr" rotWithShape="0">
                  <a:srgbClr val="000080">
                    <a:alpha val="79999"/>
                  </a:srgbClr>
                </a:outerShdw>
              </a:effectLst>
              <a:latin typeface="Arial Black"/>
              <a:ea typeface="Arial Black"/>
              <a:cs typeface="Arial Black"/>
            </a:endParaRPr>
          </a:p>
        </p:txBody>
      </p:sp>
      <p:sp>
        <p:nvSpPr>
          <p:cNvPr id="38922" name="Rectangle 10"/>
          <p:cNvSpPr>
            <a:spLocks noChangeArrowheads="1"/>
          </p:cNvSpPr>
          <p:nvPr/>
        </p:nvSpPr>
        <p:spPr bwMode="auto">
          <a:xfrm>
            <a:off x="4114800" y="1295400"/>
            <a:ext cx="1524000" cy="4572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rPr>
              <a:t>دوائر</a:t>
            </a:r>
            <a:endParaRPr lang="en-US" sz="2200" b="0" dirty="0">
              <a:solidFill>
                <a:schemeClr val="tx1"/>
              </a:solidFill>
            </a:endParaRPr>
          </a:p>
        </p:txBody>
      </p:sp>
      <p:sp>
        <p:nvSpPr>
          <p:cNvPr id="38923" name="Rectangle 11"/>
          <p:cNvSpPr>
            <a:spLocks noChangeArrowheads="1"/>
          </p:cNvSpPr>
          <p:nvPr/>
        </p:nvSpPr>
        <p:spPr bwMode="auto">
          <a:xfrm>
            <a:off x="3657600" y="2133600"/>
            <a:ext cx="24384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rPr>
              <a:t>مزمور حكمة</a:t>
            </a:r>
            <a:endParaRPr lang="en-US" sz="2200" b="0" dirty="0">
              <a:solidFill>
                <a:schemeClr val="tx1"/>
              </a:solidFill>
            </a:endParaRPr>
          </a:p>
        </p:txBody>
      </p:sp>
      <p:sp>
        <p:nvSpPr>
          <p:cNvPr id="38924" name="Rectangle 12"/>
          <p:cNvSpPr>
            <a:spLocks noChangeArrowheads="1"/>
          </p:cNvSpPr>
          <p:nvPr/>
        </p:nvSpPr>
        <p:spPr bwMode="auto">
          <a:xfrm>
            <a:off x="3657600" y="3048000"/>
            <a:ext cx="24384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rPr>
              <a:t>خطاب أيوب الأخير</a:t>
            </a:r>
            <a:endParaRPr lang="en-US" sz="2200" b="0" dirty="0">
              <a:solidFill>
                <a:schemeClr val="tx1"/>
              </a:solidFill>
            </a:endParaRPr>
          </a:p>
        </p:txBody>
      </p:sp>
      <p:sp>
        <p:nvSpPr>
          <p:cNvPr id="38925" name="Rectangle 13"/>
          <p:cNvSpPr>
            <a:spLocks noChangeArrowheads="1"/>
          </p:cNvSpPr>
          <p:nvPr/>
        </p:nvSpPr>
        <p:spPr bwMode="auto">
          <a:xfrm>
            <a:off x="3657600" y="3962400"/>
            <a:ext cx="24384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rPr>
              <a:t>خطابات أليهو الأربعة</a:t>
            </a:r>
            <a:endParaRPr lang="en-US" sz="2200" b="0" dirty="0">
              <a:solidFill>
                <a:schemeClr val="tx1"/>
              </a:solidFill>
            </a:endParaRPr>
          </a:p>
        </p:txBody>
      </p:sp>
      <p:sp>
        <p:nvSpPr>
          <p:cNvPr id="38926" name="Rectangle 14"/>
          <p:cNvSpPr>
            <a:spLocks noChangeArrowheads="1"/>
          </p:cNvSpPr>
          <p:nvPr/>
        </p:nvSpPr>
        <p:spPr bwMode="auto">
          <a:xfrm>
            <a:off x="3429000" y="4876800"/>
            <a:ext cx="28956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rPr>
              <a:t>خطابي يهوه</a:t>
            </a:r>
            <a:endParaRPr lang="en-US" sz="2200" b="0" dirty="0">
              <a:solidFill>
                <a:schemeClr val="tx1"/>
              </a:solidFill>
            </a:endParaRPr>
          </a:p>
        </p:txBody>
      </p:sp>
      <p:sp>
        <p:nvSpPr>
          <p:cNvPr id="38928" name="Rectangle 16"/>
          <p:cNvSpPr>
            <a:spLocks noChangeArrowheads="1"/>
          </p:cNvSpPr>
          <p:nvPr/>
        </p:nvSpPr>
        <p:spPr bwMode="auto">
          <a:xfrm>
            <a:off x="4114800" y="5715000"/>
            <a:ext cx="1524000" cy="4572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200" b="0" dirty="0">
                <a:solidFill>
                  <a:schemeClr val="tx1"/>
                </a:solidFill>
              </a:rPr>
              <a:t>خاتمة</a:t>
            </a:r>
            <a:endParaRPr lang="en-US" sz="2200" b="0" dirty="0">
              <a:solidFill>
                <a:schemeClr val="tx1"/>
              </a:solidFill>
            </a:endParaRPr>
          </a:p>
        </p:txBody>
      </p:sp>
      <p:cxnSp>
        <p:nvCxnSpPr>
          <p:cNvPr id="38929" name="AutoShape 17"/>
          <p:cNvCxnSpPr>
            <a:cxnSpLocks noChangeShapeType="1"/>
            <a:stCxn id="38919" idx="2"/>
            <a:endCxn id="38922" idx="0"/>
          </p:cNvCxnSpPr>
          <p:nvPr/>
        </p:nvCxnSpPr>
        <p:spPr bwMode="auto">
          <a:xfrm>
            <a:off x="4876800" y="914400"/>
            <a:ext cx="0" cy="3810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930" name="AutoShape 18"/>
          <p:cNvCxnSpPr>
            <a:cxnSpLocks noChangeShapeType="1"/>
            <a:stCxn id="38922" idx="2"/>
            <a:endCxn id="38923" idx="0"/>
          </p:cNvCxnSpPr>
          <p:nvPr/>
        </p:nvCxnSpPr>
        <p:spPr bwMode="auto">
          <a:xfrm>
            <a:off x="4876800" y="1752600"/>
            <a:ext cx="0" cy="3810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931" name="AutoShape 19"/>
          <p:cNvCxnSpPr>
            <a:cxnSpLocks noChangeShapeType="1"/>
            <a:stCxn id="38923" idx="2"/>
            <a:endCxn id="38924" idx="0"/>
          </p:cNvCxnSpPr>
          <p:nvPr/>
        </p:nvCxnSpPr>
        <p:spPr bwMode="auto">
          <a:xfrm>
            <a:off x="4876800" y="2667000"/>
            <a:ext cx="0" cy="3810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932" name="AutoShape 20"/>
          <p:cNvCxnSpPr>
            <a:cxnSpLocks noChangeShapeType="1"/>
            <a:stCxn id="38924" idx="2"/>
            <a:endCxn id="38925" idx="0"/>
          </p:cNvCxnSpPr>
          <p:nvPr/>
        </p:nvCxnSpPr>
        <p:spPr bwMode="auto">
          <a:xfrm>
            <a:off x="4876800" y="3581400"/>
            <a:ext cx="0" cy="3810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933" name="AutoShape 21"/>
          <p:cNvCxnSpPr>
            <a:cxnSpLocks noChangeShapeType="1"/>
            <a:stCxn id="38925" idx="2"/>
            <a:endCxn id="38926" idx="0"/>
          </p:cNvCxnSpPr>
          <p:nvPr/>
        </p:nvCxnSpPr>
        <p:spPr bwMode="auto">
          <a:xfrm>
            <a:off x="4876800" y="4495800"/>
            <a:ext cx="0" cy="3810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8934" name="AutoShape 22"/>
          <p:cNvCxnSpPr>
            <a:cxnSpLocks noChangeShapeType="1"/>
            <a:stCxn id="38926" idx="2"/>
            <a:endCxn id="38928" idx="0"/>
          </p:cNvCxnSpPr>
          <p:nvPr/>
        </p:nvCxnSpPr>
        <p:spPr bwMode="auto">
          <a:xfrm>
            <a:off x="4876800" y="5410200"/>
            <a:ext cx="0" cy="3048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1000" fill="hold"/>
                                        <p:tgtEl>
                                          <p:spTgt spid="38919"/>
                                        </p:tgtEl>
                                        <p:attrNameLst>
                                          <p:attrName>ppt_w</p:attrName>
                                        </p:attrNameLst>
                                      </p:cBhvr>
                                      <p:tavLst>
                                        <p:tav tm="0">
                                          <p:val>
                                            <p:strVal val="#ppt_w+.3"/>
                                          </p:val>
                                        </p:tav>
                                        <p:tav tm="100000">
                                          <p:val>
                                            <p:strVal val="#ppt_w"/>
                                          </p:val>
                                        </p:tav>
                                      </p:tavLst>
                                    </p:anim>
                                    <p:anim calcmode="lin" valueType="num">
                                      <p:cBhvr>
                                        <p:cTn id="8" dur="1000" fill="hold"/>
                                        <p:tgtEl>
                                          <p:spTgt spid="38919"/>
                                        </p:tgtEl>
                                        <p:attrNameLst>
                                          <p:attrName>ppt_h</p:attrName>
                                        </p:attrNameLst>
                                      </p:cBhvr>
                                      <p:tavLst>
                                        <p:tav tm="0">
                                          <p:val>
                                            <p:strVal val="#ppt_h"/>
                                          </p:val>
                                        </p:tav>
                                        <p:tav tm="100000">
                                          <p:val>
                                            <p:strVal val="#ppt_h"/>
                                          </p:val>
                                        </p:tav>
                                      </p:tavLst>
                                    </p:anim>
                                    <p:animEffect transition="in" filter="fade">
                                      <p:cBhvr>
                                        <p:cTn id="9" dur="1000"/>
                                        <p:tgtEl>
                                          <p:spTgt spid="389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8929"/>
                                        </p:tgtEl>
                                        <p:attrNameLst>
                                          <p:attrName>style.visibility</p:attrName>
                                        </p:attrNameLst>
                                      </p:cBhvr>
                                      <p:to>
                                        <p:strVal val="visible"/>
                                      </p:to>
                                    </p:set>
                                    <p:animEffect transition="in" filter="fade">
                                      <p:cBhvr>
                                        <p:cTn id="14" dur="2000"/>
                                        <p:tgtEl>
                                          <p:spTgt spid="389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922"/>
                                        </p:tgtEl>
                                        <p:attrNameLst>
                                          <p:attrName>style.visibility</p:attrName>
                                        </p:attrNameLst>
                                      </p:cBhvr>
                                      <p:to>
                                        <p:strVal val="visible"/>
                                      </p:to>
                                    </p:set>
                                    <p:animEffect transition="in" filter="fade">
                                      <p:cBhvr>
                                        <p:cTn id="17" dur="2000"/>
                                        <p:tgtEl>
                                          <p:spTgt spid="389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8930"/>
                                        </p:tgtEl>
                                        <p:attrNameLst>
                                          <p:attrName>style.visibility</p:attrName>
                                        </p:attrNameLst>
                                      </p:cBhvr>
                                      <p:to>
                                        <p:strVal val="visible"/>
                                      </p:to>
                                    </p:set>
                                    <p:animEffect transition="in" filter="fade">
                                      <p:cBhvr>
                                        <p:cTn id="22" dur="2000"/>
                                        <p:tgtEl>
                                          <p:spTgt spid="389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923"/>
                                        </p:tgtEl>
                                        <p:attrNameLst>
                                          <p:attrName>style.visibility</p:attrName>
                                        </p:attrNameLst>
                                      </p:cBhvr>
                                      <p:to>
                                        <p:strVal val="visible"/>
                                      </p:to>
                                    </p:set>
                                    <p:animEffect transition="in" filter="fade">
                                      <p:cBhvr>
                                        <p:cTn id="25" dur="2000"/>
                                        <p:tgtEl>
                                          <p:spTgt spid="389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8931"/>
                                        </p:tgtEl>
                                        <p:attrNameLst>
                                          <p:attrName>style.visibility</p:attrName>
                                        </p:attrNameLst>
                                      </p:cBhvr>
                                      <p:to>
                                        <p:strVal val="visible"/>
                                      </p:to>
                                    </p:set>
                                    <p:animEffect transition="in" filter="fade">
                                      <p:cBhvr>
                                        <p:cTn id="30" dur="2000"/>
                                        <p:tgtEl>
                                          <p:spTgt spid="389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924"/>
                                        </p:tgtEl>
                                        <p:attrNameLst>
                                          <p:attrName>style.visibility</p:attrName>
                                        </p:attrNameLst>
                                      </p:cBhvr>
                                      <p:to>
                                        <p:strVal val="visible"/>
                                      </p:to>
                                    </p:set>
                                    <p:animEffect transition="in" filter="fade">
                                      <p:cBhvr>
                                        <p:cTn id="33" dur="2000"/>
                                        <p:tgtEl>
                                          <p:spTgt spid="389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8932"/>
                                        </p:tgtEl>
                                        <p:attrNameLst>
                                          <p:attrName>style.visibility</p:attrName>
                                        </p:attrNameLst>
                                      </p:cBhvr>
                                      <p:to>
                                        <p:strVal val="visible"/>
                                      </p:to>
                                    </p:set>
                                    <p:animEffect transition="in" filter="fade">
                                      <p:cBhvr>
                                        <p:cTn id="38" dur="2000"/>
                                        <p:tgtEl>
                                          <p:spTgt spid="389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925"/>
                                        </p:tgtEl>
                                        <p:attrNameLst>
                                          <p:attrName>style.visibility</p:attrName>
                                        </p:attrNameLst>
                                      </p:cBhvr>
                                      <p:to>
                                        <p:strVal val="visible"/>
                                      </p:to>
                                    </p:set>
                                    <p:animEffect transition="in" filter="fade">
                                      <p:cBhvr>
                                        <p:cTn id="41" dur="2000"/>
                                        <p:tgtEl>
                                          <p:spTgt spid="389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8933"/>
                                        </p:tgtEl>
                                        <p:attrNameLst>
                                          <p:attrName>style.visibility</p:attrName>
                                        </p:attrNameLst>
                                      </p:cBhvr>
                                      <p:to>
                                        <p:strVal val="visible"/>
                                      </p:to>
                                    </p:set>
                                    <p:animEffect transition="in" filter="fade">
                                      <p:cBhvr>
                                        <p:cTn id="46" dur="2000"/>
                                        <p:tgtEl>
                                          <p:spTgt spid="389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926"/>
                                        </p:tgtEl>
                                        <p:attrNameLst>
                                          <p:attrName>style.visibility</p:attrName>
                                        </p:attrNameLst>
                                      </p:cBhvr>
                                      <p:to>
                                        <p:strVal val="visible"/>
                                      </p:to>
                                    </p:set>
                                    <p:animEffect transition="in" filter="fade">
                                      <p:cBhvr>
                                        <p:cTn id="49" dur="2000"/>
                                        <p:tgtEl>
                                          <p:spTgt spid="389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38934"/>
                                        </p:tgtEl>
                                        <p:attrNameLst>
                                          <p:attrName>style.visibility</p:attrName>
                                        </p:attrNameLst>
                                      </p:cBhvr>
                                      <p:to>
                                        <p:strVal val="visible"/>
                                      </p:to>
                                    </p:set>
                                    <p:anim calcmode="lin" valueType="num">
                                      <p:cBhvr>
                                        <p:cTn id="54" dur="500" fill="hold"/>
                                        <p:tgtEl>
                                          <p:spTgt spid="38934"/>
                                        </p:tgtEl>
                                        <p:attrNameLst>
                                          <p:attrName>ppt_w</p:attrName>
                                        </p:attrNameLst>
                                      </p:cBhvr>
                                      <p:tavLst>
                                        <p:tav tm="0">
                                          <p:val>
                                            <p:fltVal val="0"/>
                                          </p:val>
                                        </p:tav>
                                        <p:tav tm="100000">
                                          <p:val>
                                            <p:strVal val="#ppt_w"/>
                                          </p:val>
                                        </p:tav>
                                      </p:tavLst>
                                    </p:anim>
                                    <p:anim calcmode="lin" valueType="num">
                                      <p:cBhvr>
                                        <p:cTn id="55" dur="500" fill="hold"/>
                                        <p:tgtEl>
                                          <p:spTgt spid="38934"/>
                                        </p:tgtEl>
                                        <p:attrNameLst>
                                          <p:attrName>ppt_h</p:attrName>
                                        </p:attrNameLst>
                                      </p:cBhvr>
                                      <p:tavLst>
                                        <p:tav tm="0">
                                          <p:val>
                                            <p:fltVal val="0"/>
                                          </p:val>
                                        </p:tav>
                                        <p:tav tm="100000">
                                          <p:val>
                                            <p:strVal val="#ppt_h"/>
                                          </p:val>
                                        </p:tav>
                                      </p:tavLst>
                                    </p:anim>
                                    <p:animEffect transition="in" filter="fade">
                                      <p:cBhvr>
                                        <p:cTn id="56" dur="500"/>
                                        <p:tgtEl>
                                          <p:spTgt spid="38934"/>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38928"/>
                                        </p:tgtEl>
                                        <p:attrNameLst>
                                          <p:attrName>style.visibility</p:attrName>
                                        </p:attrNameLst>
                                      </p:cBhvr>
                                      <p:to>
                                        <p:strVal val="visible"/>
                                      </p:to>
                                    </p:set>
                                    <p:anim calcmode="lin" valueType="num">
                                      <p:cBhvr>
                                        <p:cTn id="59" dur="500" fill="hold"/>
                                        <p:tgtEl>
                                          <p:spTgt spid="38928"/>
                                        </p:tgtEl>
                                        <p:attrNameLst>
                                          <p:attrName>ppt_w</p:attrName>
                                        </p:attrNameLst>
                                      </p:cBhvr>
                                      <p:tavLst>
                                        <p:tav tm="0">
                                          <p:val>
                                            <p:fltVal val="0"/>
                                          </p:val>
                                        </p:tav>
                                        <p:tav tm="100000">
                                          <p:val>
                                            <p:strVal val="#ppt_w"/>
                                          </p:val>
                                        </p:tav>
                                      </p:tavLst>
                                    </p:anim>
                                    <p:anim calcmode="lin" valueType="num">
                                      <p:cBhvr>
                                        <p:cTn id="60" dur="500" fill="hold"/>
                                        <p:tgtEl>
                                          <p:spTgt spid="38928"/>
                                        </p:tgtEl>
                                        <p:attrNameLst>
                                          <p:attrName>ppt_h</p:attrName>
                                        </p:attrNameLst>
                                      </p:cBhvr>
                                      <p:tavLst>
                                        <p:tav tm="0">
                                          <p:val>
                                            <p:fltVal val="0"/>
                                          </p:val>
                                        </p:tav>
                                        <p:tav tm="100000">
                                          <p:val>
                                            <p:strVal val="#ppt_h"/>
                                          </p:val>
                                        </p:tav>
                                      </p:tavLst>
                                    </p:anim>
                                    <p:animEffect transition="in" filter="fade">
                                      <p:cBhvr>
                                        <p:cTn id="61" dur="500"/>
                                        <p:tgtEl>
                                          <p:spTgt spid="3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2" grpId="0" animBg="1"/>
      <p:bldP spid="38923" grpId="0" animBg="1"/>
      <p:bldP spid="38924" grpId="0" animBg="1"/>
      <p:bldP spid="38925" grpId="0" animBg="1"/>
      <p:bldP spid="38926" grpId="0" animBg="1"/>
      <p:bldP spid="3892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4" descr="Picture30"/>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61794" name="Rectangle 2"/>
          <p:cNvSpPr>
            <a:spLocks noGrp="1" noChangeArrowheads="1"/>
          </p:cNvSpPr>
          <p:nvPr>
            <p:ph type="title"/>
          </p:nvPr>
        </p:nvSpPr>
        <p:spPr>
          <a:xfrm>
            <a:off x="457200" y="152400"/>
            <a:ext cx="8229600" cy="1143000"/>
          </a:xfrm>
        </p:spPr>
        <p:txBody>
          <a:bodyPr/>
          <a:lstStyle/>
          <a:p>
            <a:pPr eaLnBrk="1" hangingPunct="1"/>
            <a:r>
              <a:rPr lang="ar-JO" b="1" dirty="0">
                <a:solidFill>
                  <a:schemeClr val="bg1"/>
                </a:solidFill>
                <a:latin typeface="Arial Black" charset="0"/>
              </a:rPr>
              <a:t>مواضيع لاهوتية</a:t>
            </a:r>
            <a:endParaRPr lang="en-US" b="1" dirty="0">
              <a:solidFill>
                <a:schemeClr val="bg1"/>
              </a:solidFill>
              <a:latin typeface="Arial Black" charset="0"/>
            </a:endParaRPr>
          </a:p>
        </p:txBody>
      </p:sp>
      <p:sp>
        <p:nvSpPr>
          <p:cNvPr id="161795" name="Rectangle 6"/>
          <p:cNvSpPr>
            <a:spLocks noChangeArrowheads="1"/>
          </p:cNvSpPr>
          <p:nvPr/>
        </p:nvSpPr>
        <p:spPr bwMode="auto">
          <a:xfrm>
            <a:off x="179388" y="2118916"/>
            <a:ext cx="8736012" cy="3693319"/>
          </a:xfrm>
          <a:prstGeom prst="rect">
            <a:avLst/>
          </a:prstGeom>
          <a:solidFill>
            <a:srgbClr val="66FF33">
              <a:alpha val="3803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r">
              <a:spcBef>
                <a:spcPct val="0"/>
              </a:spcBef>
            </a:pPr>
            <a:r>
              <a:rPr lang="ar-JO" sz="2600" b="0" dirty="0">
                <a:solidFill>
                  <a:srgbClr val="FFFF00"/>
                </a:solidFill>
                <a:latin typeface="Arial" pitchFamily="34" charset="0"/>
                <a:cs typeface="Arial" pitchFamily="34" charset="0"/>
              </a:rPr>
              <a:t>عقيدة القصاص في سفر التثنية. 28 (البركات واللعنات) هو مبدأ أخلاقي لتطبيق الله لعدل إسرائيل ، ولكنه ليس قاعدة صارمة وسريعة لكل فرد. تمسك أيوب والمتحدثون الأربعة بعلم اللاهوت القصاصي ولكن الله ألغاه</a:t>
            </a:r>
            <a:r>
              <a:rPr lang="ar-JO" sz="2400" dirty="0"/>
              <a:t>.</a:t>
            </a:r>
            <a:endParaRPr lang="en-US" sz="2400" dirty="0"/>
          </a:p>
          <a:p>
            <a:pPr>
              <a:spcBef>
                <a:spcPct val="0"/>
              </a:spcBef>
            </a:pPr>
            <a:endParaRPr lang="en-US" sz="2600" b="0" dirty="0">
              <a:solidFill>
                <a:srgbClr val="FFFF00"/>
              </a:solidFill>
              <a:ea typeface="宋体" charset="0"/>
              <a:cs typeface="宋体" charset="0"/>
            </a:endParaRPr>
          </a:p>
          <a:p>
            <a:pPr algn="r">
              <a:spcBef>
                <a:spcPct val="0"/>
              </a:spcBef>
            </a:pPr>
            <a:r>
              <a:rPr lang="ar-JO" sz="2600" b="0" dirty="0">
                <a:solidFill>
                  <a:srgbClr val="FFFF00"/>
                </a:solidFill>
                <a:latin typeface="Arial" pitchFamily="34" charset="0"/>
                <a:ea typeface="宋体" charset="0"/>
                <a:cs typeface="Arial" pitchFamily="34" charset="0"/>
              </a:rPr>
              <a:t>يستطيع الله أن يستخدم كل الأشياء – حتى الأشياء الشريرة – معاً للخير          (رو 8: 28)</a:t>
            </a:r>
            <a:endParaRPr lang="en-US" sz="2600" b="0" dirty="0">
              <a:solidFill>
                <a:srgbClr val="FFFF00"/>
              </a:solidFill>
              <a:latin typeface="Arial" pitchFamily="34" charset="0"/>
              <a:ea typeface="宋体" charset="0"/>
              <a:cs typeface="Arial" pitchFamily="34" charset="0"/>
            </a:endParaRPr>
          </a:p>
          <a:p>
            <a:pPr>
              <a:spcBef>
                <a:spcPct val="0"/>
              </a:spcBef>
            </a:pPr>
            <a:endParaRPr lang="en-US" sz="2600" b="0" dirty="0">
              <a:solidFill>
                <a:srgbClr val="FFFF00"/>
              </a:solidFill>
              <a:ea typeface="宋体" charset="0"/>
              <a:cs typeface="宋体" charset="0"/>
            </a:endParaRPr>
          </a:p>
          <a:p>
            <a:pPr algn="r">
              <a:spcBef>
                <a:spcPct val="0"/>
              </a:spcBef>
            </a:pPr>
            <a:r>
              <a:rPr lang="ar-JO" sz="2600" b="0" dirty="0">
                <a:solidFill>
                  <a:srgbClr val="FFFF00"/>
                </a:solidFill>
                <a:latin typeface="Arial" pitchFamily="34" charset="0"/>
                <a:ea typeface="宋体" charset="0"/>
                <a:cs typeface="Arial" pitchFamily="34" charset="0"/>
              </a:rPr>
              <a:t>عانى يسوع من الشر الأعظم – الخيانة و الصلب – حتى نحصل على الغفران و التطهير</a:t>
            </a:r>
            <a:endParaRPr lang="en-US" sz="2600" b="0" dirty="0">
              <a:solidFill>
                <a:srgbClr val="FFFF00"/>
              </a:solidFill>
              <a:latin typeface="Arial" pitchFamily="34" charset="0"/>
              <a:ea typeface="宋体" charset="0"/>
              <a:cs typeface="Arial" pitchFamily="34"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7" descr="bv300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400" name="WordArt 8"/>
          <p:cNvSpPr>
            <a:spLocks noChangeArrowheads="1" noChangeShapeType="1" noTextEdit="1"/>
          </p:cNvSpPr>
          <p:nvPr/>
        </p:nvSpPr>
        <p:spPr bwMode="auto">
          <a:xfrm>
            <a:off x="1828800" y="2514600"/>
            <a:ext cx="5591175" cy="1295400"/>
          </a:xfrm>
          <a:prstGeom prst="rect">
            <a:avLst/>
          </a:prstGeom>
        </p:spPr>
        <p:txBody>
          <a:bodyPr wrap="none" fromWordArt="1">
            <a:prstTxWarp prst="textPlain">
              <a:avLst>
                <a:gd name="adj" fmla="val 50000"/>
              </a:avLst>
            </a:prstTxWarp>
          </a:bodyPr>
          <a:lstStyle/>
          <a:p>
            <a:pPr algn="ctr"/>
            <a:r>
              <a:rPr lang="ar-SA" sz="7200" kern="10" dirty="0">
                <a:ln w="12700">
                  <a:solidFill>
                    <a:srgbClr val="3333CC"/>
                  </a:solidFill>
                  <a:round/>
                  <a:headEnd/>
                  <a:tailEnd/>
                </a:ln>
                <a:solidFill>
                  <a:srgbClr val="00FFFF">
                    <a:alpha val="54901"/>
                  </a:srgbClr>
                </a:solidFill>
                <a:effectLst>
                  <a:outerShdw blurRad="63500" dist="46662" dir="2115817" algn="ctr" rotWithShape="0">
                    <a:srgbClr val="9999FF">
                      <a:alpha val="74997"/>
                    </a:srgbClr>
                  </a:outerShdw>
                </a:effectLst>
                <a:latin typeface="Arial Black"/>
                <a:ea typeface="Arial Black"/>
                <a:cs typeface="Arial Black"/>
              </a:rPr>
              <a:t>ا</a:t>
            </a:r>
            <a:r>
              <a:rPr lang="ar-JO" sz="7200" kern="10" dirty="0">
                <a:ln w="12700">
                  <a:solidFill>
                    <a:srgbClr val="3333CC"/>
                  </a:solidFill>
                  <a:round/>
                  <a:headEnd/>
                  <a:tailEnd/>
                </a:ln>
                <a:solidFill>
                  <a:srgbClr val="00FFFF">
                    <a:alpha val="54901"/>
                  </a:srgbClr>
                </a:solidFill>
                <a:effectLst>
                  <a:outerShdw blurRad="63500" dist="46662" dir="2115817" algn="ctr" rotWithShape="0">
                    <a:srgbClr val="9999FF">
                      <a:alpha val="74997"/>
                    </a:srgbClr>
                  </a:outerShdw>
                </a:effectLst>
                <a:latin typeface="Arial Black"/>
                <a:ea typeface="Arial Black"/>
                <a:cs typeface="Arial Black"/>
              </a:rPr>
              <a:t>لأ</a:t>
            </a:r>
            <a:r>
              <a:rPr lang="ar-SA" sz="7200" kern="10" dirty="0">
                <a:ln w="12700">
                  <a:solidFill>
                    <a:srgbClr val="3333CC"/>
                  </a:solidFill>
                  <a:round/>
                  <a:headEnd/>
                  <a:tailEnd/>
                </a:ln>
                <a:solidFill>
                  <a:srgbClr val="00FFFF">
                    <a:alpha val="54901"/>
                  </a:srgbClr>
                </a:solidFill>
                <a:effectLst>
                  <a:outerShdw blurRad="63500" dist="46662" dir="2115817" algn="ctr" rotWithShape="0">
                    <a:srgbClr val="9999FF">
                      <a:alpha val="74997"/>
                    </a:srgbClr>
                  </a:outerShdw>
                </a:effectLst>
                <a:latin typeface="Arial Black"/>
                <a:ea typeface="Arial Black"/>
                <a:cs typeface="Arial Black"/>
              </a:rPr>
              <a:t>مثال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9400"/>
                                        </p:tgtEl>
                                        <p:attrNameLst>
                                          <p:attrName>style.visibility</p:attrName>
                                        </p:attrNameLst>
                                      </p:cBhvr>
                                      <p:to>
                                        <p:strVal val="visible"/>
                                      </p:to>
                                    </p:set>
                                    <p:anim from="(-#ppt_w/2)" to="(#ppt_x)" calcmode="lin" valueType="num">
                                      <p:cBhvr>
                                        <p:cTn id="7" dur="600" fill="hold">
                                          <p:stCondLst>
                                            <p:cond delay="0"/>
                                          </p:stCondLst>
                                        </p:cTn>
                                        <p:tgtEl>
                                          <p:spTgt spid="59400"/>
                                        </p:tgtEl>
                                        <p:attrNameLst>
                                          <p:attrName>ppt_x</p:attrName>
                                        </p:attrNameLst>
                                      </p:cBhvr>
                                    </p:anim>
                                    <p:anim from="0" to="-1.0" calcmode="lin" valueType="num">
                                      <p:cBhvr>
                                        <p:cTn id="8" dur="200" decel="50000" autoRev="1" fill="hold">
                                          <p:stCondLst>
                                            <p:cond delay="600"/>
                                          </p:stCondLst>
                                        </p:cTn>
                                        <p:tgtEl>
                                          <p:spTgt spid="59400"/>
                                        </p:tgtEl>
                                        <p:attrNameLst>
                                          <p:attrName>xshear</p:attrName>
                                        </p:attrNameLst>
                                      </p:cBhvr>
                                    </p:anim>
                                    <p:animScale>
                                      <p:cBhvr>
                                        <p:cTn id="9" dur="200" decel="100000" autoRev="1" fill="hold">
                                          <p:stCondLst>
                                            <p:cond delay="600"/>
                                          </p:stCondLst>
                                        </p:cTn>
                                        <p:tgtEl>
                                          <p:spTgt spid="59400"/>
                                        </p:tgtEl>
                                      </p:cBhvr>
                                      <p:from x="100000" y="100000"/>
                                      <p:to x="80000" y="100000"/>
                                    </p:animScale>
                                    <p:anim by="(#ppt_h/3+#ppt_w*0.1)" calcmode="lin" valueType="num">
                                      <p:cBhvr additive="sum">
                                        <p:cTn id="10" dur="200" decel="100000" autoRev="1" fill="hold">
                                          <p:stCondLst>
                                            <p:cond delay="600"/>
                                          </p:stCondLst>
                                        </p:cTn>
                                        <p:tgtEl>
                                          <p:spTgt spid="594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5"/>
          <p:cNvSpPr>
            <a:spLocks noGrp="1" noChangeArrowheads="1"/>
          </p:cNvSpPr>
          <p:nvPr>
            <p:ph type="title"/>
          </p:nvPr>
        </p:nvSpPr>
        <p:spPr/>
        <p:txBody>
          <a:bodyPr/>
          <a:lstStyle/>
          <a:p>
            <a:pPr eaLnBrk="1" hangingPunct="1"/>
            <a:endParaRPr lang="en-US">
              <a:latin typeface="Arial" charset="0"/>
            </a:endParaRPr>
          </a:p>
        </p:txBody>
      </p:sp>
      <p:pic>
        <p:nvPicPr>
          <p:cNvPr id="165890" name="Picture 4" descr="bv30041"/>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6200" y="0"/>
            <a:ext cx="9144000" cy="6827838"/>
          </a:xfrm>
          <a:noFill/>
        </p:spPr>
      </p:pic>
      <p:sp>
        <p:nvSpPr>
          <p:cNvPr id="62477" name="Text Box 13"/>
          <p:cNvSpPr txBox="1">
            <a:spLocks noChangeArrowheads="1"/>
          </p:cNvSpPr>
          <p:nvPr/>
        </p:nvSpPr>
        <p:spPr bwMode="auto">
          <a:xfrm>
            <a:off x="2483768" y="651260"/>
            <a:ext cx="5915744" cy="1107996"/>
          </a:xfrm>
          <a:prstGeom prst="rect">
            <a:avLst/>
          </a:prstGeom>
          <a:noFill/>
          <a:ln w="9525">
            <a:noFill/>
            <a:miter lim="800000"/>
            <a:headEnd/>
            <a:tailEnd/>
          </a:ln>
          <a:effectLst/>
        </p:spPr>
        <p:txBody>
          <a:bodyPr wrap="square">
            <a:spAutoFit/>
          </a:bodyPr>
          <a:lstStyle>
            <a:lvl1pPr eaLnBrk="0" hangingPunct="0">
              <a:defRPr sz="2800" b="1">
                <a:solidFill>
                  <a:srgbClr val="99CCFF"/>
                </a:solidFill>
                <a:latin typeface="Arial" charset="0"/>
                <a:ea typeface="ＭＳ Ｐゴシック" charset="0"/>
                <a:cs typeface="Arial" charset="0"/>
              </a:defRPr>
            </a:lvl1pPr>
            <a:lvl2pPr marL="37931725" indent="-37474525" eaLnBrk="0" hangingPunct="0">
              <a:defRPr sz="2800" b="1">
                <a:solidFill>
                  <a:srgbClr val="99CCFF"/>
                </a:solidFill>
                <a:latin typeface="Arial" charset="0"/>
                <a:ea typeface="Arial" charset="0"/>
                <a:cs typeface="Arial" charset="0"/>
              </a:defRPr>
            </a:lvl2pPr>
            <a:lvl3pPr eaLnBrk="0" hangingPunct="0">
              <a:defRPr sz="2800" b="1">
                <a:solidFill>
                  <a:srgbClr val="99CCFF"/>
                </a:solidFill>
                <a:latin typeface="Arial" charset="0"/>
                <a:ea typeface="Arial" charset="0"/>
                <a:cs typeface="Arial" charset="0"/>
              </a:defRPr>
            </a:lvl3pPr>
            <a:lvl4pPr eaLnBrk="0" hangingPunct="0">
              <a:defRPr sz="2800" b="1">
                <a:solidFill>
                  <a:srgbClr val="99CCFF"/>
                </a:solidFill>
                <a:latin typeface="Arial" charset="0"/>
                <a:ea typeface="Arial" charset="0"/>
                <a:cs typeface="Arial" charset="0"/>
              </a:defRPr>
            </a:lvl4pPr>
            <a:lvl5pPr eaLnBrk="0" hangingPunct="0">
              <a:defRPr sz="2800" b="1">
                <a:solidFill>
                  <a:srgbClr val="99CCFF"/>
                </a:solidFill>
                <a:latin typeface="Arial" charset="0"/>
                <a:ea typeface="Arial" charset="0"/>
                <a:cs typeface="Arial" charset="0"/>
              </a:defRPr>
            </a:lvl5pPr>
            <a:lvl6pPr marL="457200" eaLnBrk="0" fontAlgn="base" hangingPunct="0">
              <a:spcBef>
                <a:spcPct val="20000"/>
              </a:spcBef>
              <a:spcAft>
                <a:spcPct val="0"/>
              </a:spcAft>
              <a:defRPr sz="2800" b="1">
                <a:solidFill>
                  <a:srgbClr val="99CCFF"/>
                </a:solidFill>
                <a:latin typeface="Arial" charset="0"/>
                <a:ea typeface="Arial" charset="0"/>
                <a:cs typeface="Arial" charset="0"/>
              </a:defRPr>
            </a:lvl6pPr>
            <a:lvl7pPr marL="914400" eaLnBrk="0" fontAlgn="base" hangingPunct="0">
              <a:spcBef>
                <a:spcPct val="20000"/>
              </a:spcBef>
              <a:spcAft>
                <a:spcPct val="0"/>
              </a:spcAft>
              <a:defRPr sz="2800" b="1">
                <a:solidFill>
                  <a:srgbClr val="99CCFF"/>
                </a:solidFill>
                <a:latin typeface="Arial" charset="0"/>
                <a:ea typeface="Arial" charset="0"/>
                <a:cs typeface="Arial" charset="0"/>
              </a:defRPr>
            </a:lvl7pPr>
            <a:lvl8pPr marL="1371600" eaLnBrk="0" fontAlgn="base" hangingPunct="0">
              <a:spcBef>
                <a:spcPct val="20000"/>
              </a:spcBef>
              <a:spcAft>
                <a:spcPct val="0"/>
              </a:spcAft>
              <a:defRPr sz="2800" b="1">
                <a:solidFill>
                  <a:srgbClr val="99CCFF"/>
                </a:solidFill>
                <a:latin typeface="Arial" charset="0"/>
                <a:ea typeface="Arial" charset="0"/>
                <a:cs typeface="Arial" charset="0"/>
              </a:defRPr>
            </a:lvl8pPr>
            <a:lvl9pPr marL="1828800" eaLnBrk="0" fontAlgn="base" hangingPunct="0">
              <a:spcBef>
                <a:spcPct val="20000"/>
              </a:spcBef>
              <a:spcAft>
                <a:spcPct val="0"/>
              </a:spcAft>
              <a:defRPr sz="2800" b="1">
                <a:solidFill>
                  <a:srgbClr val="99CCFF"/>
                </a:solidFill>
                <a:latin typeface="Arial" charset="0"/>
                <a:ea typeface="Arial" charset="0"/>
                <a:cs typeface="Arial" charset="0"/>
              </a:defRPr>
            </a:lvl9pPr>
          </a:lstStyle>
          <a:p>
            <a:pPr algn="r" eaLnBrk="1" hangingPunct="1">
              <a:spcBef>
                <a:spcPct val="50000"/>
              </a:spcBef>
              <a:defRPr/>
            </a:pPr>
            <a:r>
              <a:rPr lang="ar-SA" sz="6600" dirty="0">
                <a:solidFill>
                  <a:srgbClr val="000099"/>
                </a:solidFill>
                <a:effectLst>
                  <a:outerShdw blurRad="38100" dist="38100" dir="2700000" algn="tl">
                    <a:srgbClr val="DDDDDD"/>
                  </a:outerShdw>
                </a:effectLst>
                <a:latin typeface="Times New Roman" charset="0"/>
                <a:cs typeface="Times New Roman" charset="0"/>
              </a:rPr>
              <a:t>الكلمة المفتاحيّة</a:t>
            </a:r>
            <a:endParaRPr lang="en-US" sz="6600" dirty="0">
              <a:solidFill>
                <a:srgbClr val="000099"/>
              </a:solidFill>
              <a:effectLst>
                <a:outerShdw blurRad="38100" dist="38100" dir="2700000" algn="tl">
                  <a:srgbClr val="DDDDDD"/>
                </a:outerShdw>
              </a:effectLst>
              <a:latin typeface="Times New Roman" charset="0"/>
              <a:cs typeface="Times New Roman" charset="0"/>
            </a:endParaRPr>
          </a:p>
        </p:txBody>
      </p:sp>
      <p:sp>
        <p:nvSpPr>
          <p:cNvPr id="62478" name="WordArt 14"/>
          <p:cNvSpPr>
            <a:spLocks noChangeArrowheads="1" noChangeShapeType="1" noTextEdit="1"/>
          </p:cNvSpPr>
          <p:nvPr/>
        </p:nvSpPr>
        <p:spPr bwMode="auto">
          <a:xfrm>
            <a:off x="1524000" y="2552700"/>
            <a:ext cx="5534025" cy="18669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ar-JO" sz="9600" kern="10" dirty="0">
                <a:solidFill>
                  <a:srgbClr val="FF0000"/>
                </a:solidFill>
                <a:effectLst>
                  <a:outerShdw blurRad="63500" dist="53882" dir="2700000" algn="ctr" rotWithShape="0">
                    <a:srgbClr val="C0C0C0">
                      <a:alpha val="79999"/>
                    </a:srgbClr>
                  </a:outerShdw>
                </a:effectLst>
                <a:latin typeface="Times New Roman"/>
                <a:ea typeface="Times New Roman"/>
                <a:cs typeface="Times New Roman"/>
              </a:rPr>
              <a:t>الح</a:t>
            </a:r>
            <a:r>
              <a:rPr lang="ar-SA" sz="9600" kern="10" dirty="0">
                <a:solidFill>
                  <a:srgbClr val="FF0000"/>
                </a:solidFill>
                <a:effectLst>
                  <a:outerShdw blurRad="63500" dist="53882" dir="2700000" algn="ctr" rotWithShape="0">
                    <a:srgbClr val="C0C0C0">
                      <a:alpha val="79999"/>
                    </a:srgbClr>
                  </a:outerShdw>
                </a:effectLst>
                <a:latin typeface="Times New Roman"/>
                <a:ea typeface="Times New Roman"/>
                <a:cs typeface="Times New Roman"/>
              </a:rPr>
              <a:t>كمة</a:t>
            </a:r>
            <a:endParaRPr lang="en-US" sz="9600" kern="10" dirty="0">
              <a:solidFill>
                <a:srgbClr val="FF0000"/>
              </a:solidFill>
              <a:effectLst>
                <a:outerShdw blurRad="63500" dist="53882" dir="2700000" algn="ctr" rotWithShape="0">
                  <a:srgbClr val="C0C0C0">
                    <a:alpha val="79999"/>
                  </a:srgbClr>
                </a:outerShdw>
              </a:effectLst>
              <a:latin typeface="Times New Roman"/>
              <a:ea typeface="Times New Roman"/>
              <a:cs typeface="Times New Roman"/>
            </a:endParaRPr>
          </a:p>
        </p:txBody>
      </p:sp>
      <p:pic>
        <p:nvPicPr>
          <p:cNvPr id="165894" name="Picture 18" descr="j02991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9000" y="4343400"/>
            <a:ext cx="1333500" cy="218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2478"/>
                                        </p:tgtEl>
                                        <p:attrNameLst>
                                          <p:attrName>style.visibility</p:attrName>
                                        </p:attrNameLst>
                                      </p:cBhvr>
                                      <p:to>
                                        <p:strVal val="visible"/>
                                      </p:to>
                                    </p:set>
                                    <p:animEffect transition="in" filter="fade">
                                      <p:cBhvr>
                                        <p:cTn id="7" dur="770" decel="100000"/>
                                        <p:tgtEl>
                                          <p:spTgt spid="62478"/>
                                        </p:tgtEl>
                                      </p:cBhvr>
                                    </p:animEffect>
                                    <p:animScale>
                                      <p:cBhvr>
                                        <p:cTn id="8" dur="770" decel="100000"/>
                                        <p:tgtEl>
                                          <p:spTgt spid="62478"/>
                                        </p:tgtEl>
                                      </p:cBhvr>
                                      <p:from x="10000" y="10000"/>
                                      <p:to x="200000" y="450000"/>
                                    </p:animScale>
                                    <p:animScale>
                                      <p:cBhvr>
                                        <p:cTn id="9" dur="1230" accel="100000" fill="hold">
                                          <p:stCondLst>
                                            <p:cond delay="770"/>
                                          </p:stCondLst>
                                        </p:cTn>
                                        <p:tgtEl>
                                          <p:spTgt spid="62478"/>
                                        </p:tgtEl>
                                      </p:cBhvr>
                                      <p:from x="200000" y="450000"/>
                                      <p:to x="100000" y="100000"/>
                                    </p:animScale>
                                    <p:set>
                                      <p:cBhvr>
                                        <p:cTn id="10" dur="770" fill="hold"/>
                                        <p:tgtEl>
                                          <p:spTgt spid="62478"/>
                                        </p:tgtEl>
                                        <p:attrNameLst>
                                          <p:attrName>ppt_x</p:attrName>
                                        </p:attrNameLst>
                                      </p:cBhvr>
                                      <p:to>
                                        <p:strVal val="(0.5)"/>
                                      </p:to>
                                    </p:set>
                                    <p:anim from="(0.5)" to="(#ppt_x)" calcmode="lin" valueType="num">
                                      <p:cBhvr>
                                        <p:cTn id="11" dur="1230" accel="100000" fill="hold">
                                          <p:stCondLst>
                                            <p:cond delay="770"/>
                                          </p:stCondLst>
                                        </p:cTn>
                                        <p:tgtEl>
                                          <p:spTgt spid="62478"/>
                                        </p:tgtEl>
                                        <p:attrNameLst>
                                          <p:attrName>ppt_x</p:attrName>
                                        </p:attrNameLst>
                                      </p:cBhvr>
                                    </p:anim>
                                    <p:set>
                                      <p:cBhvr>
                                        <p:cTn id="12" dur="770" fill="hold"/>
                                        <p:tgtEl>
                                          <p:spTgt spid="62478"/>
                                        </p:tgtEl>
                                        <p:attrNameLst>
                                          <p:attrName>ppt_y</p:attrName>
                                        </p:attrNameLst>
                                      </p:cBhvr>
                                      <p:to>
                                        <p:strVal val="(#ppt_y+0.4)"/>
                                      </p:to>
                                    </p:set>
                                    <p:anim from="(#ppt_y+0.4)" to="(#ppt_y)" calcmode="lin" valueType="num">
                                      <p:cBhvr>
                                        <p:cTn id="13" dur="1230" accel="100000" fill="hold">
                                          <p:stCondLst>
                                            <p:cond delay="770"/>
                                          </p:stCondLst>
                                        </p:cTn>
                                        <p:tgtEl>
                                          <p:spTgt spid="624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4" descr="b1"/>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8815" y="1478"/>
            <a:ext cx="9144000" cy="6888163"/>
          </a:xfrm>
          <a:solidFill>
            <a:srgbClr val="00FFFF"/>
          </a:solidFill>
        </p:spPr>
      </p:pic>
      <p:sp>
        <p:nvSpPr>
          <p:cNvPr id="67593" name="Text Box 9"/>
          <p:cNvSpPr txBox="1">
            <a:spLocks noChangeArrowheads="1"/>
          </p:cNvSpPr>
          <p:nvPr/>
        </p:nvSpPr>
        <p:spPr bwMode="auto">
          <a:xfrm>
            <a:off x="1752600" y="476672"/>
            <a:ext cx="6635824" cy="1107996"/>
          </a:xfrm>
          <a:prstGeom prst="rect">
            <a:avLst/>
          </a:prstGeom>
          <a:noFill/>
          <a:ln w="9525">
            <a:noFill/>
            <a:miter lim="800000"/>
            <a:headEnd/>
            <a:tailEnd/>
          </a:ln>
          <a:effectLst/>
        </p:spPr>
        <p:txBody>
          <a:bodyPr wrap="square">
            <a:spAutoFit/>
          </a:bodyPr>
          <a:lstStyle>
            <a:lvl1pPr eaLnBrk="0" hangingPunct="0">
              <a:defRPr sz="2800" b="1">
                <a:solidFill>
                  <a:srgbClr val="99CCFF"/>
                </a:solidFill>
                <a:latin typeface="Arial" charset="0"/>
                <a:ea typeface="ＭＳ Ｐゴシック" charset="0"/>
                <a:cs typeface="Arial" charset="0"/>
              </a:defRPr>
            </a:lvl1pPr>
            <a:lvl2pPr marL="37931725" indent="-37474525" eaLnBrk="0" hangingPunct="0">
              <a:defRPr sz="2800" b="1">
                <a:solidFill>
                  <a:srgbClr val="99CCFF"/>
                </a:solidFill>
                <a:latin typeface="Arial" charset="0"/>
                <a:ea typeface="Arial" charset="0"/>
                <a:cs typeface="Arial" charset="0"/>
              </a:defRPr>
            </a:lvl2pPr>
            <a:lvl3pPr eaLnBrk="0" hangingPunct="0">
              <a:defRPr sz="2800" b="1">
                <a:solidFill>
                  <a:srgbClr val="99CCFF"/>
                </a:solidFill>
                <a:latin typeface="Arial" charset="0"/>
                <a:ea typeface="Arial" charset="0"/>
                <a:cs typeface="Arial" charset="0"/>
              </a:defRPr>
            </a:lvl3pPr>
            <a:lvl4pPr eaLnBrk="0" hangingPunct="0">
              <a:defRPr sz="2800" b="1">
                <a:solidFill>
                  <a:srgbClr val="99CCFF"/>
                </a:solidFill>
                <a:latin typeface="Arial" charset="0"/>
                <a:ea typeface="Arial" charset="0"/>
                <a:cs typeface="Arial" charset="0"/>
              </a:defRPr>
            </a:lvl4pPr>
            <a:lvl5pPr eaLnBrk="0" hangingPunct="0">
              <a:defRPr sz="2800" b="1">
                <a:solidFill>
                  <a:srgbClr val="99CCFF"/>
                </a:solidFill>
                <a:latin typeface="Arial" charset="0"/>
                <a:ea typeface="Arial" charset="0"/>
                <a:cs typeface="Arial" charset="0"/>
              </a:defRPr>
            </a:lvl5pPr>
            <a:lvl6pPr marL="457200" eaLnBrk="0" fontAlgn="base" hangingPunct="0">
              <a:spcBef>
                <a:spcPct val="20000"/>
              </a:spcBef>
              <a:spcAft>
                <a:spcPct val="0"/>
              </a:spcAft>
              <a:defRPr sz="2800" b="1">
                <a:solidFill>
                  <a:srgbClr val="99CCFF"/>
                </a:solidFill>
                <a:latin typeface="Arial" charset="0"/>
                <a:ea typeface="Arial" charset="0"/>
                <a:cs typeface="Arial" charset="0"/>
              </a:defRPr>
            </a:lvl6pPr>
            <a:lvl7pPr marL="914400" eaLnBrk="0" fontAlgn="base" hangingPunct="0">
              <a:spcBef>
                <a:spcPct val="20000"/>
              </a:spcBef>
              <a:spcAft>
                <a:spcPct val="0"/>
              </a:spcAft>
              <a:defRPr sz="2800" b="1">
                <a:solidFill>
                  <a:srgbClr val="99CCFF"/>
                </a:solidFill>
                <a:latin typeface="Arial" charset="0"/>
                <a:ea typeface="Arial" charset="0"/>
                <a:cs typeface="Arial" charset="0"/>
              </a:defRPr>
            </a:lvl7pPr>
            <a:lvl8pPr marL="1371600" eaLnBrk="0" fontAlgn="base" hangingPunct="0">
              <a:spcBef>
                <a:spcPct val="20000"/>
              </a:spcBef>
              <a:spcAft>
                <a:spcPct val="0"/>
              </a:spcAft>
              <a:defRPr sz="2800" b="1">
                <a:solidFill>
                  <a:srgbClr val="99CCFF"/>
                </a:solidFill>
                <a:latin typeface="Arial" charset="0"/>
                <a:ea typeface="Arial" charset="0"/>
                <a:cs typeface="Arial" charset="0"/>
              </a:defRPr>
            </a:lvl8pPr>
            <a:lvl9pPr marL="1828800" eaLnBrk="0" fontAlgn="base" hangingPunct="0">
              <a:spcBef>
                <a:spcPct val="20000"/>
              </a:spcBef>
              <a:spcAft>
                <a:spcPct val="0"/>
              </a:spcAft>
              <a:defRPr sz="2800" b="1">
                <a:solidFill>
                  <a:srgbClr val="99CCFF"/>
                </a:solidFill>
                <a:latin typeface="Arial" charset="0"/>
                <a:ea typeface="Arial" charset="0"/>
                <a:cs typeface="Arial" charset="0"/>
              </a:defRPr>
            </a:lvl9pPr>
          </a:lstStyle>
          <a:p>
            <a:pPr algn="r" eaLnBrk="1" hangingPunct="1">
              <a:spcBef>
                <a:spcPct val="50000"/>
              </a:spcBef>
              <a:defRPr/>
            </a:pPr>
            <a:r>
              <a:rPr lang="ar-SA" sz="6600" dirty="0">
                <a:solidFill>
                  <a:schemeClr val="bg1"/>
                </a:solidFill>
                <a:effectLst>
                  <a:outerShdw blurRad="38100" dist="38100" dir="2700000" algn="tl">
                    <a:schemeClr val="tx1"/>
                  </a:outerShdw>
                </a:effectLst>
                <a:latin typeface="Arial" panose="020B0604020202020204" pitchFamily="34" charset="0"/>
                <a:cs typeface="Arial" panose="020B0604020202020204" pitchFamily="34" charset="0"/>
              </a:rPr>
              <a:t>الآية المفتاحية</a:t>
            </a:r>
            <a:endParaRPr lang="en-US" sz="6600" dirty="0">
              <a:solidFill>
                <a:schemeClr val="bg1"/>
              </a:solidFill>
              <a:effectLst>
                <a:outerShdw blurRad="38100" dist="38100" dir="2700000" algn="tl">
                  <a:schemeClr val="tx1"/>
                </a:outerShdw>
              </a:effectLst>
              <a:latin typeface="Arial" panose="020B0604020202020204" pitchFamily="34" charset="0"/>
              <a:cs typeface="Arial" panose="020B0604020202020204" pitchFamily="34" charset="0"/>
            </a:endParaRPr>
          </a:p>
        </p:txBody>
      </p:sp>
      <p:sp>
        <p:nvSpPr>
          <p:cNvPr id="67594" name="Rectangle 10"/>
          <p:cNvSpPr>
            <a:spLocks noChangeArrowheads="1"/>
          </p:cNvSpPr>
          <p:nvPr/>
        </p:nvSpPr>
        <p:spPr bwMode="auto">
          <a:xfrm>
            <a:off x="1219200" y="2145111"/>
            <a:ext cx="6858000" cy="3693319"/>
          </a:xfrm>
          <a:prstGeom prst="rect">
            <a:avLst/>
          </a:prstGeom>
          <a:solidFill>
            <a:schemeClr val="bg1">
              <a:alpha val="3686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p>
            <a:pPr marL="173038" algn="ctr">
              <a:spcBef>
                <a:spcPct val="0"/>
              </a:spcBef>
            </a:pPr>
            <a:r>
              <a:rPr lang="ar-SA" altLang="ja-JP" sz="4800" dirty="0">
                <a:solidFill>
                  <a:srgbClr val="660033"/>
                </a:solidFill>
                <a:latin typeface="Arial" panose="020B0604020202020204" pitchFamily="34" charset="0"/>
                <a:cs typeface="Arial" panose="020B0604020202020204" pitchFamily="34" charset="0"/>
              </a:rPr>
              <a:t>٣ : ٥-٦</a:t>
            </a:r>
          </a:p>
          <a:p>
            <a:pPr marL="173038" algn="ctr">
              <a:spcBef>
                <a:spcPct val="0"/>
              </a:spcBef>
            </a:pPr>
            <a:endParaRPr lang="ar-SA" altLang="ja-JP" sz="4800" dirty="0">
              <a:solidFill>
                <a:srgbClr val="660033"/>
              </a:solidFill>
              <a:latin typeface="Arial" panose="020B0604020202020204" pitchFamily="34" charset="0"/>
              <a:cs typeface="Arial" panose="020B0604020202020204" pitchFamily="34" charset="0"/>
            </a:endParaRPr>
          </a:p>
          <a:p>
            <a:pPr marL="173038" algn="ctr">
              <a:spcBef>
                <a:spcPct val="0"/>
              </a:spcBef>
            </a:pPr>
            <a:r>
              <a:rPr lang="ar-SA" altLang="ja-JP" sz="4800" dirty="0">
                <a:solidFill>
                  <a:srgbClr val="660033"/>
                </a:solidFill>
                <a:latin typeface="Arial" panose="020B0604020202020204" pitchFamily="34" charset="0"/>
                <a:cs typeface="Arial" panose="020B0604020202020204" pitchFamily="34" charset="0"/>
              </a:rPr>
              <a:t> تَوَكَّلْ عَلَى الرَّبِّ بِكُلِّ قَلْبِكَ وَعَلَى فَهْمِكَ لاَ تَعْتَمِدْ. ٦ فِي كُلِّ طُرُقِكَ اعْرِفْهُ وَهُوَ يُقَوِّمُ سُبُلَكَ.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wedge">
                                      <p:cBhvr>
                                        <p:cTn id="7" dur="2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4" descr="Picture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69986" name="Rectangle 5"/>
          <p:cNvSpPr>
            <a:spLocks noGrp="1" noChangeArrowheads="1"/>
          </p:cNvSpPr>
          <p:nvPr>
            <p:ph type="title"/>
          </p:nvPr>
        </p:nvSpPr>
        <p:spPr>
          <a:xfrm>
            <a:off x="228600" y="304800"/>
            <a:ext cx="2362200" cy="762000"/>
          </a:xfrm>
        </p:spPr>
        <p:txBody>
          <a:bodyPr/>
          <a:lstStyle/>
          <a:p>
            <a:pPr eaLnBrk="1" hangingPunct="1"/>
            <a:r>
              <a:rPr lang="ar-JO" dirty="0">
                <a:solidFill>
                  <a:schemeClr val="bg1"/>
                </a:solidFill>
                <a:latin typeface="Arial" charset="0"/>
              </a:rPr>
              <a:t>المؤلف</a:t>
            </a:r>
            <a:endParaRPr lang="en-US" dirty="0">
              <a:solidFill>
                <a:schemeClr val="bg1"/>
              </a:solidFill>
              <a:latin typeface="Arial" charset="0"/>
            </a:endParaRPr>
          </a:p>
        </p:txBody>
      </p:sp>
      <p:sp>
        <p:nvSpPr>
          <p:cNvPr id="69640" name="Rectangle 8"/>
          <p:cNvSpPr>
            <a:spLocks noChangeArrowheads="1"/>
          </p:cNvSpPr>
          <p:nvPr/>
        </p:nvSpPr>
        <p:spPr bwMode="auto">
          <a:xfrm>
            <a:off x="304800" y="1246000"/>
            <a:ext cx="3695696" cy="89255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spcBef>
                <a:spcPct val="0"/>
              </a:spcBef>
            </a:pPr>
            <a:r>
              <a:rPr lang="ar-JO" sz="2600" b="0" dirty="0">
                <a:solidFill>
                  <a:schemeClr val="bg1"/>
                </a:solidFill>
                <a:cs typeface="Times New Roman" charset="0"/>
              </a:rPr>
              <a:t>سليمان، أجور، لموئيل</a:t>
            </a:r>
          </a:p>
          <a:p>
            <a:pPr algn="ctr">
              <a:spcBef>
                <a:spcPct val="0"/>
              </a:spcBef>
            </a:pPr>
            <a:r>
              <a:rPr lang="ar-JO" sz="2600" b="0" dirty="0">
                <a:solidFill>
                  <a:schemeClr val="bg1"/>
                </a:solidFill>
                <a:cs typeface="Times New Roman" charset="0"/>
              </a:rPr>
              <a:t>رجال حكماء مجهولين</a:t>
            </a:r>
            <a:r>
              <a:rPr lang="en-US" sz="2600" b="0" dirty="0">
                <a:solidFill>
                  <a:schemeClr val="bg1"/>
                </a:solidFill>
              </a:rPr>
              <a:t> </a:t>
            </a:r>
          </a:p>
        </p:txBody>
      </p:sp>
      <p:sp>
        <p:nvSpPr>
          <p:cNvPr id="69641" name="Rectangle 9"/>
          <p:cNvSpPr>
            <a:spLocks noChangeArrowheads="1"/>
          </p:cNvSpPr>
          <p:nvPr/>
        </p:nvSpPr>
        <p:spPr bwMode="auto">
          <a:xfrm>
            <a:off x="4648200" y="304800"/>
            <a:ext cx="2362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spcBef>
                <a:spcPct val="0"/>
              </a:spcBef>
            </a:pPr>
            <a:r>
              <a:rPr lang="ar-JO" sz="4400" b="0" dirty="0">
                <a:solidFill>
                  <a:schemeClr val="bg1"/>
                </a:solidFill>
              </a:rPr>
              <a:t>التاريخ</a:t>
            </a:r>
            <a:endParaRPr lang="en-US" sz="4400" b="0" dirty="0">
              <a:solidFill>
                <a:schemeClr val="bg1"/>
              </a:solidFill>
            </a:endParaRPr>
          </a:p>
        </p:txBody>
      </p:sp>
      <p:sp>
        <p:nvSpPr>
          <p:cNvPr id="69642" name="Rectangle 10"/>
          <p:cNvSpPr>
            <a:spLocks noChangeArrowheads="1"/>
          </p:cNvSpPr>
          <p:nvPr/>
        </p:nvSpPr>
        <p:spPr bwMode="auto">
          <a:xfrm>
            <a:off x="4724400" y="1411040"/>
            <a:ext cx="4114800" cy="169277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spcBef>
                <a:spcPct val="0"/>
              </a:spcBef>
            </a:pPr>
            <a:r>
              <a:rPr lang="ar-JO" sz="2600" b="0" dirty="0">
                <a:solidFill>
                  <a:schemeClr val="bg1"/>
                </a:solidFill>
                <a:cs typeface="Times New Roman" charset="0"/>
              </a:rPr>
              <a:t>معظمهم من نفس فترة سليمان </a:t>
            </a:r>
          </a:p>
          <a:p>
            <a:pPr algn="ctr">
              <a:spcBef>
                <a:spcPct val="0"/>
              </a:spcBef>
            </a:pPr>
            <a:r>
              <a:rPr lang="ar-JO" sz="2600" b="0" dirty="0">
                <a:solidFill>
                  <a:schemeClr val="bg1"/>
                </a:solidFill>
                <a:cs typeface="Times New Roman" charset="0"/>
              </a:rPr>
              <a:t>(قبل 931 ق.م) . </a:t>
            </a:r>
          </a:p>
          <a:p>
            <a:pPr algn="ctr">
              <a:spcBef>
                <a:spcPct val="0"/>
              </a:spcBef>
            </a:pPr>
            <a:r>
              <a:rPr lang="ar-JO" sz="2600" b="0" dirty="0">
                <a:solidFill>
                  <a:schemeClr val="bg1"/>
                </a:solidFill>
                <a:cs typeface="Times New Roman" charset="0"/>
              </a:rPr>
              <a:t>التاريخ النهائي للتجميع </a:t>
            </a:r>
          </a:p>
          <a:p>
            <a:pPr algn="ctr">
              <a:spcBef>
                <a:spcPct val="0"/>
              </a:spcBef>
            </a:pPr>
            <a:r>
              <a:rPr lang="ar-JO" sz="2600" b="0" dirty="0">
                <a:solidFill>
                  <a:schemeClr val="bg1"/>
                </a:solidFill>
                <a:cs typeface="Times New Roman" charset="0"/>
              </a:rPr>
              <a:t>حوالي 700 ق.م </a:t>
            </a:r>
            <a:endParaRPr lang="en-US" sz="2600" b="0" dirty="0">
              <a:solidFill>
                <a:schemeClr val="bg1"/>
              </a:solidFill>
              <a:cs typeface="Times New Roman" charset="0"/>
            </a:endParaRPr>
          </a:p>
        </p:txBody>
      </p:sp>
      <p:pic>
        <p:nvPicPr>
          <p:cNvPr id="69643" name="Picture 11" descr="OSLMN0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2362200"/>
            <a:ext cx="3233738"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9" name="Picture 17" descr="PCLOD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200" y="3886200"/>
            <a:ext cx="2489200" cy="233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51" name="Picture 19" descr="CSOSP00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29200" y="3733800"/>
            <a:ext cx="12827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strips(downLeft)">
                                      <p:cBhvr>
                                        <p:cTn id="7" dur="500"/>
                                        <p:tgtEl>
                                          <p:spTgt spid="6964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9640"/>
                                        </p:tgtEl>
                                        <p:attrNameLst>
                                          <p:attrName>style.visibility</p:attrName>
                                        </p:attrNameLst>
                                      </p:cBhvr>
                                      <p:to>
                                        <p:strVal val="visible"/>
                                      </p:to>
                                    </p:set>
                                    <p:animEffect transition="in" filter="strips(downLeft)">
                                      <p:cBhvr>
                                        <p:cTn id="10" dur="500"/>
                                        <p:tgtEl>
                                          <p:spTgt spid="696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9641"/>
                                        </p:tgtEl>
                                        <p:attrNameLst>
                                          <p:attrName>style.visibility</p:attrName>
                                        </p:attrNameLst>
                                      </p:cBhvr>
                                      <p:to>
                                        <p:strVal val="visible"/>
                                      </p:to>
                                    </p:set>
                                    <p:anim to="" calcmode="lin" valueType="num">
                                      <p:cBhvr>
                                        <p:cTn id="15" dur="1" fill="hold"/>
                                        <p:tgtEl>
                                          <p:spTgt spid="6964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9642"/>
                                        </p:tgtEl>
                                        <p:attrNameLst>
                                          <p:attrName>style.visibility</p:attrName>
                                        </p:attrNameLst>
                                      </p:cBhvr>
                                      <p:to>
                                        <p:strVal val="visible"/>
                                      </p:to>
                                    </p:set>
                                    <p:anim to="" calcmode="lin" valueType="num">
                                      <p:cBhvr>
                                        <p:cTn id="18" dur="1" fill="hold"/>
                                        <p:tgtEl>
                                          <p:spTgt spid="69642"/>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9649"/>
                                        </p:tgtEl>
                                        <p:attrNameLst>
                                          <p:attrName>style.visibility</p:attrName>
                                        </p:attrNameLst>
                                      </p:cBhvr>
                                      <p:to>
                                        <p:strVal val="visible"/>
                                      </p:to>
                                    </p:set>
                                    <p:anim to="" calcmode="lin" valueType="num">
                                      <p:cBhvr>
                                        <p:cTn id="21" dur="1" fill="hold"/>
                                        <p:tgtEl>
                                          <p:spTgt spid="69649"/>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9651"/>
                                        </p:tgtEl>
                                        <p:attrNameLst>
                                          <p:attrName>style.visibility</p:attrName>
                                        </p:attrNameLst>
                                      </p:cBhvr>
                                      <p:to>
                                        <p:strVal val="visible"/>
                                      </p:to>
                                    </p:set>
                                    <p:anim to="" calcmode="lin" valueType="num">
                                      <p:cBhvr>
                                        <p:cTn id="24" dur="1" fill="hold"/>
                                        <p:tgtEl>
                                          <p:spTgt spid="696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1" grpId="0"/>
      <p:bldP spid="6964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15" descr="bluegreen_depths_d010_text"/>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pic>
        <p:nvPicPr>
          <p:cNvPr id="76818" name="Picture 18" descr="j014948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1000" y="2438400"/>
            <a:ext cx="3194050" cy="324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6" name="Rectangle 6"/>
          <p:cNvSpPr>
            <a:spLocks noChangeArrowheads="1"/>
          </p:cNvSpPr>
          <p:nvPr/>
        </p:nvSpPr>
        <p:spPr bwMode="auto">
          <a:xfrm>
            <a:off x="1905000" y="1961704"/>
            <a:ext cx="64008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spcBef>
                <a:spcPct val="0"/>
              </a:spcBef>
            </a:pPr>
            <a:r>
              <a:rPr lang="ar-JO" sz="3200" b="0" dirty="0">
                <a:solidFill>
                  <a:schemeClr val="tx1"/>
                </a:solidFill>
                <a:cs typeface="Times New Roman" charset="0"/>
              </a:rPr>
              <a:t>الفوائد العملية للحكمة </a:t>
            </a:r>
          </a:p>
          <a:p>
            <a:pPr algn="ctr">
              <a:spcBef>
                <a:spcPct val="0"/>
              </a:spcBef>
            </a:pPr>
            <a:r>
              <a:rPr lang="ar-JO" sz="3200" b="0" dirty="0">
                <a:solidFill>
                  <a:schemeClr val="tx1"/>
                </a:solidFill>
                <a:cs typeface="Times New Roman" charset="0"/>
              </a:rPr>
              <a:t>تتغلب على الشر في الحياة اليومية</a:t>
            </a:r>
            <a:endParaRPr lang="en-US" sz="3200" b="0" dirty="0">
              <a:solidFill>
                <a:schemeClr val="tx1"/>
              </a:solidFill>
              <a:cs typeface="Times New Roman" charset="0"/>
            </a:endParaRPr>
          </a:p>
        </p:txBody>
      </p:sp>
      <p:sp>
        <p:nvSpPr>
          <p:cNvPr id="172036" name="WordArt 17"/>
          <p:cNvSpPr>
            <a:spLocks noChangeArrowheads="1" noChangeShapeType="1" noTextEdit="1"/>
          </p:cNvSpPr>
          <p:nvPr/>
        </p:nvSpPr>
        <p:spPr bwMode="auto">
          <a:xfrm>
            <a:off x="304800" y="152400"/>
            <a:ext cx="5638800" cy="1066800"/>
          </a:xfrm>
          <a:prstGeom prst="rect">
            <a:avLst/>
          </a:prstGeom>
        </p:spPr>
        <p:txBody>
          <a:bodyPr wrap="none" fromWordArt="1">
            <a:prstTxWarp prst="textPlain">
              <a:avLst>
                <a:gd name="adj" fmla="val 50000"/>
              </a:avLst>
            </a:prstTxWarp>
          </a:bodyPr>
          <a:lstStyle/>
          <a:p>
            <a:pPr algn="ctr"/>
            <a:r>
              <a:rPr lang="ar-JO" sz="6000" kern="10" dirty="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rPr>
              <a:t>نظرة عامة</a:t>
            </a:r>
            <a:endParaRPr lang="en-US" sz="6000" kern="10" dirty="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endParaRPr>
          </a:p>
        </p:txBody>
      </p:sp>
      <p:pic>
        <p:nvPicPr>
          <p:cNvPr id="76824" name="Picture 24" descr="j019538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62800" y="4800600"/>
            <a:ext cx="1795463" cy="183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27" name="Picture 27" descr="j023301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05000" y="3581400"/>
            <a:ext cx="2574925" cy="261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6806"/>
                                        </p:tgtEl>
                                        <p:attrNameLst>
                                          <p:attrName>style.visibility</p:attrName>
                                        </p:attrNameLst>
                                      </p:cBhvr>
                                      <p:to>
                                        <p:strVal val="visible"/>
                                      </p:to>
                                    </p:set>
                                    <p:animEffect transition="in" filter="fade">
                                      <p:cBhvr>
                                        <p:cTn id="7" dur="500"/>
                                        <p:tgtEl>
                                          <p:spTgt spid="76806"/>
                                        </p:tgtEl>
                                      </p:cBhvr>
                                    </p:animEffect>
                                    <p:anim calcmode="lin" valueType="num">
                                      <p:cBhvr>
                                        <p:cTn id="8" dur="500" fill="hold"/>
                                        <p:tgtEl>
                                          <p:spTgt spid="76806"/>
                                        </p:tgtEl>
                                        <p:attrNameLst>
                                          <p:attrName>ppt_x</p:attrName>
                                        </p:attrNameLst>
                                      </p:cBhvr>
                                      <p:tavLst>
                                        <p:tav tm="0">
                                          <p:val>
                                            <p:strVal val="#ppt_x-.1"/>
                                          </p:val>
                                        </p:tav>
                                        <p:tav tm="100000">
                                          <p:val>
                                            <p:strVal val="#ppt_x"/>
                                          </p:val>
                                        </p:tav>
                                      </p:tavLst>
                                    </p:anim>
                                    <p:anim calcmode="lin" valueType="num">
                                      <p:cBhvr>
                                        <p:cTn id="9" dur="500" fill="hold"/>
                                        <p:tgtEl>
                                          <p:spTgt spid="7680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800"/>
                            </p:stCondLst>
                            <p:childTnLst>
                              <p:par>
                                <p:cTn id="11" presetID="10" presetClass="entr" presetSubtype="0" fill="hold" nodeType="afterEffect">
                                  <p:stCondLst>
                                    <p:cond delay="0"/>
                                  </p:stCondLst>
                                  <p:childTnLst>
                                    <p:set>
                                      <p:cBhvr>
                                        <p:cTn id="12" dur="1" fill="hold">
                                          <p:stCondLst>
                                            <p:cond delay="0"/>
                                          </p:stCondLst>
                                        </p:cTn>
                                        <p:tgtEl>
                                          <p:spTgt spid="76827"/>
                                        </p:tgtEl>
                                        <p:attrNameLst>
                                          <p:attrName>style.visibility</p:attrName>
                                        </p:attrNameLst>
                                      </p:cBhvr>
                                      <p:to>
                                        <p:strVal val="visible"/>
                                      </p:to>
                                    </p:set>
                                    <p:animEffect transition="in" filter="fade">
                                      <p:cBhvr>
                                        <p:cTn id="13" dur="2000"/>
                                        <p:tgtEl>
                                          <p:spTgt spid="76827"/>
                                        </p:tgtEl>
                                      </p:cBhvr>
                                    </p:animEffect>
                                  </p:childTnLst>
                                </p:cTn>
                              </p:par>
                              <p:par>
                                <p:cTn id="14" presetID="9" presetClass="entr" presetSubtype="0" fill="hold" nodeType="withEffect">
                                  <p:stCondLst>
                                    <p:cond delay="0"/>
                                  </p:stCondLst>
                                  <p:childTnLst>
                                    <p:set>
                                      <p:cBhvr>
                                        <p:cTn id="15" dur="1" fill="hold">
                                          <p:stCondLst>
                                            <p:cond delay="0"/>
                                          </p:stCondLst>
                                        </p:cTn>
                                        <p:tgtEl>
                                          <p:spTgt spid="76818"/>
                                        </p:tgtEl>
                                        <p:attrNameLst>
                                          <p:attrName>style.visibility</p:attrName>
                                        </p:attrNameLst>
                                      </p:cBhvr>
                                      <p:to>
                                        <p:strVal val="visible"/>
                                      </p:to>
                                    </p:set>
                                    <p:animEffect transition="in" filter="dissolve">
                                      <p:cBhvr>
                                        <p:cTn id="16" dur="500"/>
                                        <p:tgtEl>
                                          <p:spTgt spid="76818"/>
                                        </p:tgtEl>
                                      </p:cBhvr>
                                    </p:animEffect>
                                  </p:childTnLst>
                                </p:cTn>
                              </p:par>
                              <p:par>
                                <p:cTn id="17" presetID="42" presetClass="entr" presetSubtype="0" fill="hold" nodeType="withEffect">
                                  <p:stCondLst>
                                    <p:cond delay="0"/>
                                  </p:stCondLst>
                                  <p:childTnLst>
                                    <p:set>
                                      <p:cBhvr>
                                        <p:cTn id="18" dur="1" fill="hold">
                                          <p:stCondLst>
                                            <p:cond delay="0"/>
                                          </p:stCondLst>
                                        </p:cTn>
                                        <p:tgtEl>
                                          <p:spTgt spid="76824"/>
                                        </p:tgtEl>
                                        <p:attrNameLst>
                                          <p:attrName>style.visibility</p:attrName>
                                        </p:attrNameLst>
                                      </p:cBhvr>
                                      <p:to>
                                        <p:strVal val="visible"/>
                                      </p:to>
                                    </p:set>
                                    <p:animEffect transition="in" filter="fade">
                                      <p:cBhvr>
                                        <p:cTn id="19" dur="1000"/>
                                        <p:tgtEl>
                                          <p:spTgt spid="76824"/>
                                        </p:tgtEl>
                                      </p:cBhvr>
                                    </p:animEffect>
                                    <p:anim calcmode="lin" valueType="num">
                                      <p:cBhvr>
                                        <p:cTn id="20" dur="1000" fill="hold"/>
                                        <p:tgtEl>
                                          <p:spTgt spid="76824"/>
                                        </p:tgtEl>
                                        <p:attrNameLst>
                                          <p:attrName>ppt_x</p:attrName>
                                        </p:attrNameLst>
                                      </p:cBhvr>
                                      <p:tavLst>
                                        <p:tav tm="0">
                                          <p:val>
                                            <p:strVal val="#ppt_x"/>
                                          </p:val>
                                        </p:tav>
                                        <p:tav tm="100000">
                                          <p:val>
                                            <p:strVal val="#ppt_x"/>
                                          </p:val>
                                        </p:tav>
                                      </p:tavLst>
                                    </p:anim>
                                    <p:anim calcmode="lin" valueType="num">
                                      <p:cBhvr>
                                        <p:cTn id="21" dur="1000" fill="hold"/>
                                        <p:tgtEl>
                                          <p:spTgt spid="76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5"/>
          <p:cNvSpPr>
            <a:spLocks noGrp="1" noChangeArrowheads="1"/>
          </p:cNvSpPr>
          <p:nvPr>
            <p:ph type="title"/>
          </p:nvPr>
        </p:nvSpPr>
        <p:spPr/>
        <p:txBody>
          <a:bodyPr/>
          <a:lstStyle/>
          <a:p>
            <a:pPr eaLnBrk="1" hangingPunct="1"/>
            <a:endParaRPr lang="en-US">
              <a:latin typeface="Arial" charset="0"/>
            </a:endParaRPr>
          </a:p>
        </p:txBody>
      </p:sp>
      <p:pic>
        <p:nvPicPr>
          <p:cNvPr id="174082" name="Picture 4" descr="4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74083" name="Rectangle 7"/>
          <p:cNvSpPr>
            <a:spLocks noChangeArrowheads="1"/>
          </p:cNvSpPr>
          <p:nvPr/>
        </p:nvSpPr>
        <p:spPr bwMode="auto">
          <a:xfrm>
            <a:off x="457200" y="1524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spcBef>
                <a:spcPct val="0"/>
              </a:spcBef>
            </a:pPr>
            <a:r>
              <a:rPr lang="ar-JO" sz="4400" dirty="0">
                <a:solidFill>
                  <a:srgbClr val="FFFF00"/>
                </a:solidFill>
                <a:latin typeface="Arial Black" charset="0"/>
              </a:rPr>
              <a:t>مواضيع لاهوتية</a:t>
            </a:r>
            <a:endParaRPr lang="en-US" sz="4400" dirty="0">
              <a:solidFill>
                <a:srgbClr val="FFFF00"/>
              </a:solidFill>
              <a:latin typeface="Arial Black" charset="0"/>
            </a:endParaRPr>
          </a:p>
        </p:txBody>
      </p:sp>
      <p:sp>
        <p:nvSpPr>
          <p:cNvPr id="174084" name="Rectangle 9"/>
          <p:cNvSpPr>
            <a:spLocks noChangeArrowheads="1"/>
          </p:cNvSpPr>
          <p:nvPr/>
        </p:nvSpPr>
        <p:spPr bwMode="auto">
          <a:xfrm>
            <a:off x="990600" y="1930083"/>
            <a:ext cx="7681913" cy="984885"/>
          </a:xfrm>
          <a:prstGeom prst="rect">
            <a:avLst/>
          </a:prstGeom>
          <a:solidFill>
            <a:schemeClr val="bg1">
              <a:alpha val="8082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p>
            <a:pPr algn="ctr">
              <a:spcBef>
                <a:spcPct val="0"/>
              </a:spcBef>
            </a:pPr>
            <a:r>
              <a:rPr lang="ar-JO" sz="3200" dirty="0">
                <a:solidFill>
                  <a:schemeClr val="tx1"/>
                </a:solidFill>
                <a:latin typeface="Times New Roman" charset="0"/>
                <a:cs typeface="Times New Roman" charset="0"/>
              </a:rPr>
              <a:t>سفر الأمثال يقدم محتويات التعليم الإسرائيلي، حيث أنه يتعامل بوضوح مع المعرفة و التعليم العلماني</a:t>
            </a:r>
            <a:endParaRPr lang="en-US" sz="3200" dirty="0">
              <a:solidFill>
                <a:schemeClr val="tx1"/>
              </a:solidFill>
              <a:latin typeface="Times New Roman" charset="0"/>
              <a:cs typeface="Times New Roman" charset="0"/>
            </a:endParaRPr>
          </a:p>
        </p:txBody>
      </p:sp>
      <p:sp>
        <p:nvSpPr>
          <p:cNvPr id="174085" name="Rectangle 10"/>
          <p:cNvSpPr>
            <a:spLocks noChangeArrowheads="1"/>
          </p:cNvSpPr>
          <p:nvPr/>
        </p:nvSpPr>
        <p:spPr bwMode="auto">
          <a:xfrm>
            <a:off x="990600" y="4203542"/>
            <a:ext cx="7681913" cy="492443"/>
          </a:xfrm>
          <a:prstGeom prst="rect">
            <a:avLst/>
          </a:prstGeom>
          <a:solidFill>
            <a:schemeClr val="bg1">
              <a:alpha val="8082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0" bIns="0" anchor="ctr">
            <a:spAutoFit/>
          </a:bodyPr>
          <a:lstStyle/>
          <a:p>
            <a:pPr algn="ctr" eaLnBrk="0" hangingPunct="0">
              <a:spcBef>
                <a:spcPct val="0"/>
              </a:spcBef>
              <a:buFont typeface="Symbol" charset="0"/>
              <a:buNone/>
            </a:pPr>
            <a:r>
              <a:rPr lang="ar-JO" sz="3200" dirty="0">
                <a:solidFill>
                  <a:schemeClr val="tx1"/>
                </a:solidFill>
                <a:latin typeface="Times New Roman" charset="0"/>
                <a:cs typeface="Times New Roman" charset="0"/>
              </a:rPr>
              <a:t>حكمة سفر الأمثال متجذرة في معرفة الله الشخصية</a:t>
            </a:r>
            <a:endParaRPr lang="en-US" sz="3200" dirty="0">
              <a:solidFill>
                <a:schemeClr val="tx1"/>
              </a:solidFill>
              <a:latin typeface="Times New Roman" charset="0"/>
              <a:cs typeface="Times New Roman" charset="0"/>
            </a:endParaRPr>
          </a:p>
        </p:txBody>
      </p:sp>
      <p:pic>
        <p:nvPicPr>
          <p:cNvPr id="174086" name="Picture 14" descr="IS1CR06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69138" y="4648200"/>
            <a:ext cx="169545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9" descr="sanur_beach"/>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41986" name="Rectangle 2"/>
          <p:cNvSpPr>
            <a:spLocks noGrp="1" noChangeArrowheads="1"/>
          </p:cNvSpPr>
          <p:nvPr>
            <p:ph type="title"/>
          </p:nvPr>
        </p:nvSpPr>
        <p:spPr>
          <a:xfrm>
            <a:off x="381000" y="533400"/>
            <a:ext cx="4191000" cy="1143000"/>
          </a:xfrm>
          <a:solidFill>
            <a:schemeClr val="accent6">
              <a:lumMod val="50000"/>
            </a:schemeClr>
          </a:solidFill>
        </p:spPr>
        <p:txBody>
          <a:bodyPr/>
          <a:lstStyle/>
          <a:p>
            <a:pPr algn="l" eaLnBrk="1" hangingPunct="1">
              <a:defRPr/>
            </a:pPr>
            <a:r>
              <a:rPr lang="ar-JO" b="1" dirty="0">
                <a:solidFill>
                  <a:schemeClr val="bg1"/>
                </a:solidFill>
                <a:latin typeface="Arial" charset="0"/>
              </a:rPr>
              <a:t>مزمور 100: 1-5</a:t>
            </a:r>
            <a:endParaRPr lang="en-US" b="1" dirty="0">
              <a:solidFill>
                <a:schemeClr val="bg1"/>
              </a:solidFill>
              <a:latin typeface="Arial" charset="0"/>
            </a:endParaRPr>
          </a:p>
        </p:txBody>
      </p:sp>
      <p:sp>
        <p:nvSpPr>
          <p:cNvPr id="166915" name="Rectangle 3"/>
          <p:cNvSpPr>
            <a:spLocks noGrp="1" noChangeArrowheads="1"/>
          </p:cNvSpPr>
          <p:nvPr>
            <p:ph type="body" sz="half" idx="1"/>
          </p:nvPr>
        </p:nvSpPr>
        <p:spPr>
          <a:xfrm>
            <a:off x="381000" y="1905000"/>
            <a:ext cx="8223250" cy="2209800"/>
          </a:xfrm>
          <a:solidFill>
            <a:schemeClr val="accent1">
              <a:alpha val="65881"/>
            </a:schemeClr>
          </a:solidFill>
        </p:spPr>
        <p:txBody>
          <a:bodyPr/>
          <a:lstStyle/>
          <a:p>
            <a:pPr marL="0" indent="0" algn="ctr" eaLnBrk="1" hangingPunct="1">
              <a:buFontTx/>
              <a:buNone/>
            </a:pPr>
            <a:r>
              <a:rPr lang="ar-JO" sz="3000" b="1" dirty="0">
                <a:latin typeface="Arial" charset="0"/>
              </a:rPr>
              <a:t>اهتفي للرب يا كل الأرض</a:t>
            </a:r>
          </a:p>
          <a:p>
            <a:pPr marL="0" indent="0" algn="ctr" eaLnBrk="1" hangingPunct="1">
              <a:buFontTx/>
              <a:buNone/>
            </a:pPr>
            <a:r>
              <a:rPr lang="ar-JO" sz="3000" b="1" dirty="0">
                <a:latin typeface="Arial" charset="0"/>
              </a:rPr>
              <a:t>اعبدوا الرب بفرح</a:t>
            </a:r>
          </a:p>
          <a:p>
            <a:pPr marL="0" indent="0" algn="ctr" eaLnBrk="1" hangingPunct="1">
              <a:buFontTx/>
              <a:buNone/>
            </a:pPr>
            <a:r>
              <a:rPr lang="ar-JO" sz="3000" b="1" dirty="0">
                <a:latin typeface="Arial" charset="0"/>
              </a:rPr>
              <a:t>ادخلوا إلى حضرته بترنم</a:t>
            </a:r>
            <a:endParaRPr lang="en-US" sz="3000" b="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fade">
                                      <p:cBhvr>
                                        <p:cTn id="7" dur="10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9" descr="purple_orbs_b06_master"/>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82951" name="WordArt 7"/>
          <p:cNvSpPr>
            <a:spLocks noChangeArrowheads="1" noChangeShapeType="1" noTextEdit="1"/>
          </p:cNvSpPr>
          <p:nvPr/>
        </p:nvSpPr>
        <p:spPr bwMode="auto">
          <a:xfrm>
            <a:off x="1143000" y="2590800"/>
            <a:ext cx="7353300" cy="1457325"/>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sp3d>
          </a:bodyPr>
          <a:lstStyle/>
          <a:p>
            <a:pPr algn="ctr"/>
            <a:r>
              <a:rPr lang="ar-SA" sz="60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سفر الجامعة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2951"/>
                                        </p:tgtEl>
                                        <p:attrNameLst>
                                          <p:attrName>style.visibility</p:attrName>
                                        </p:attrNameLst>
                                      </p:cBhvr>
                                      <p:to>
                                        <p:strVal val="visible"/>
                                      </p:to>
                                    </p:set>
                                    <p:animScale>
                                      <p:cBhvr>
                                        <p:cTn id="7" dur="1000" decel="50000" fill="hold">
                                          <p:stCondLst>
                                            <p:cond delay="0"/>
                                          </p:stCondLst>
                                        </p:cTn>
                                        <p:tgtEl>
                                          <p:spTgt spid="82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2951"/>
                                        </p:tgtEl>
                                        <p:attrNameLst>
                                          <p:attrName>ppt_x</p:attrName>
                                          <p:attrName>ppt_y</p:attrName>
                                        </p:attrNameLst>
                                      </p:cBhvr>
                                    </p:animMotion>
                                    <p:animEffect transition="in" filter="fade">
                                      <p:cBhvr>
                                        <p:cTn id="9" dur="10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5"/>
          <p:cNvSpPr>
            <a:spLocks noGrp="1" noChangeArrowheads="1"/>
          </p:cNvSpPr>
          <p:nvPr>
            <p:ph type="title"/>
          </p:nvPr>
        </p:nvSpPr>
        <p:spPr/>
        <p:txBody>
          <a:bodyPr/>
          <a:lstStyle/>
          <a:p>
            <a:pPr eaLnBrk="1" hangingPunct="1"/>
            <a:endParaRPr lang="en-US">
              <a:latin typeface="Arial" charset="0"/>
            </a:endParaRPr>
          </a:p>
        </p:txBody>
      </p:sp>
      <p:pic>
        <p:nvPicPr>
          <p:cNvPr id="178178" name="Picture 4" descr="bluegreen_inspirations_b09_maste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sp>
        <p:nvSpPr>
          <p:cNvPr id="178179" name="WordArt 7"/>
          <p:cNvSpPr>
            <a:spLocks noChangeArrowheads="1" noChangeShapeType="1" noTextEdit="1"/>
          </p:cNvSpPr>
          <p:nvPr/>
        </p:nvSpPr>
        <p:spPr bwMode="auto">
          <a:xfrm>
            <a:off x="228600" y="228600"/>
            <a:ext cx="4775448" cy="1143000"/>
          </a:xfrm>
          <a:prstGeom prst="rect">
            <a:avLst/>
          </a:prstGeom>
        </p:spPr>
        <p:txBody>
          <a:bodyPr wrap="none" fromWordArt="1">
            <a:prstTxWarp prst="textPlain">
              <a:avLst>
                <a:gd name="adj" fmla="val 50000"/>
              </a:avLst>
            </a:prstTxWarp>
          </a:bodyPr>
          <a:lstStyle/>
          <a:p>
            <a:pPr algn="ctr"/>
            <a:r>
              <a:rPr lang="ar-SA" sz="8000" i="1" kern="10" dirty="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rPr>
              <a:t>الكلمة المفتاحية </a:t>
            </a:r>
            <a:endParaRPr lang="en-US" sz="8000" i="1" kern="10" dirty="0">
              <a:ln w="9525">
                <a:solidFill>
                  <a:srgbClr val="00000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endParaRPr>
          </a:p>
        </p:txBody>
      </p:sp>
      <p:sp>
        <p:nvSpPr>
          <p:cNvPr id="89096" name="WordArt 8"/>
          <p:cNvSpPr>
            <a:spLocks noChangeArrowheads="1" noChangeShapeType="1" noTextEdit="1"/>
          </p:cNvSpPr>
          <p:nvPr/>
        </p:nvSpPr>
        <p:spPr bwMode="auto">
          <a:xfrm>
            <a:off x="1907704" y="2057399"/>
            <a:ext cx="6850534" cy="2366964"/>
          </a:xfrm>
          <a:prstGeom prst="rect">
            <a:avLst/>
          </a:prstGeom>
        </p:spPr>
        <p:txBody>
          <a:bodyPr wrap="none" fromWordArt="1">
            <a:prstTxWarp prst="textSlantUp">
              <a:avLst>
                <a:gd name="adj" fmla="val 32056"/>
              </a:avLst>
            </a:prstTxWarp>
          </a:bodyPr>
          <a:lstStyle/>
          <a:p>
            <a:pPr algn="ctr"/>
            <a:r>
              <a:rPr lang="ar-JO" sz="80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Garamond"/>
                <a:ea typeface="Garamond"/>
                <a:cs typeface="Garamond"/>
              </a:rPr>
              <a:t>باطل</a:t>
            </a:r>
            <a:endParaRPr lang="ar-SA" sz="80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Garamond"/>
              <a:ea typeface="Garamond"/>
              <a:cs typeface="Garamond"/>
            </a:endParaRPr>
          </a:p>
        </p:txBody>
      </p:sp>
      <p:pic>
        <p:nvPicPr>
          <p:cNvPr id="178181" name="Picture 9" descr="j021769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4800600"/>
            <a:ext cx="1747838" cy="169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wedge">
                                      <p:cBhvr>
                                        <p:cTn id="7" dur="1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4" descr="pastel_glow_d015_text"/>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86025" name="Rectangle 9"/>
          <p:cNvSpPr>
            <a:spLocks noChangeArrowheads="1"/>
          </p:cNvSpPr>
          <p:nvPr/>
        </p:nvSpPr>
        <p:spPr bwMode="auto">
          <a:xfrm>
            <a:off x="1600200" y="1286700"/>
            <a:ext cx="7162800" cy="2062103"/>
          </a:xfrm>
          <a:prstGeom prst="rect">
            <a:avLst/>
          </a:prstGeom>
          <a:noFill/>
          <a:ln w="9525">
            <a:noFill/>
            <a:miter lim="800000"/>
            <a:headEnd/>
            <a:tailEnd/>
          </a:ln>
          <a:effectLst/>
        </p:spPr>
        <p:txBody>
          <a:bodyPr anchor="ctr">
            <a:spAutoFit/>
          </a:bodyPr>
          <a:lstStyle/>
          <a:p>
            <a:pPr algn="r" rtl="1">
              <a:spcBef>
                <a:spcPct val="0"/>
              </a:spcBef>
              <a:defRPr/>
            </a:pPr>
            <a:r>
              <a:rPr lang="ar-SA" sz="3200" i="1" dirty="0">
                <a:solidFill>
                  <a:srgbClr val="0070C0"/>
                </a:solidFill>
                <a:effectLst>
                  <a:outerShdw blurRad="38100" dist="38100" dir="2700000" algn="tl">
                    <a:srgbClr val="DDDDDD"/>
                  </a:outerShdw>
                </a:effectLst>
                <a:cs typeface="Times New Roman" charset="0"/>
              </a:rPr>
              <a:t>استمتع بالحياة  </a:t>
            </a:r>
            <a:r>
              <a:rPr lang="ar-SA" sz="3200" i="1" dirty="0">
                <a:solidFill>
                  <a:schemeClr val="tx1"/>
                </a:solidFill>
                <a:effectLst>
                  <a:outerShdw blurRad="38100" dist="38100" dir="2700000" algn="tl">
                    <a:srgbClr val="DDDDDD"/>
                  </a:outerShdw>
                </a:effectLst>
                <a:cs typeface="Times New Roman" charset="0"/>
              </a:rPr>
              <a:t>" لَيْسَ لِلإِنْسَانِ خَيْرٌ مِنْ أَنْ يَأْكُلَ وَيَشْرَبَ وَيُرِيَ نَفْسَهُ خَيْرًا فِي تَعَبِهِ. رَأَيْتُ هذَا أَيْضًا أَنَّهُ مِنْ يَدِ اللهِ.  لأَنَّهُ مَنْ يَأْكُلُ وَمَنْ يَلْتَذُّ غَيْرِي؟" </a:t>
            </a:r>
          </a:p>
          <a:p>
            <a:pPr algn="r" rtl="1">
              <a:spcBef>
                <a:spcPct val="0"/>
              </a:spcBef>
              <a:defRPr/>
            </a:pPr>
            <a:r>
              <a:rPr lang="ar-SA" sz="3200" i="1" dirty="0">
                <a:solidFill>
                  <a:schemeClr val="tx1"/>
                </a:solidFill>
                <a:effectLst>
                  <a:outerShdw blurRad="38100" dist="38100" dir="2700000" algn="tl">
                    <a:srgbClr val="DDDDDD"/>
                  </a:outerShdw>
                </a:effectLst>
                <a:cs typeface="Times New Roman" charset="0"/>
              </a:rPr>
              <a:t>(2: 24– 25)</a:t>
            </a:r>
          </a:p>
        </p:txBody>
      </p:sp>
      <p:sp>
        <p:nvSpPr>
          <p:cNvPr id="86026" name="Rectangle 10"/>
          <p:cNvSpPr>
            <a:spLocks noChangeArrowheads="1"/>
          </p:cNvSpPr>
          <p:nvPr/>
        </p:nvSpPr>
        <p:spPr bwMode="auto">
          <a:xfrm>
            <a:off x="1600200" y="4517807"/>
            <a:ext cx="7162800" cy="1292662"/>
          </a:xfrm>
          <a:prstGeom prst="rect">
            <a:avLst/>
          </a:prstGeom>
          <a:noFill/>
          <a:ln w="9525">
            <a:noFill/>
            <a:miter lim="800000"/>
            <a:headEnd/>
            <a:tailEnd/>
          </a:ln>
          <a:effectLst/>
        </p:spPr>
        <p:txBody>
          <a:bodyPr anchor="ctr">
            <a:spAutoFit/>
          </a:bodyPr>
          <a:lstStyle/>
          <a:p>
            <a:pPr algn="r" rtl="1">
              <a:spcBef>
                <a:spcPct val="0"/>
              </a:spcBef>
            </a:pPr>
            <a:r>
              <a:rPr lang="ar-SA" sz="3200" i="1" dirty="0">
                <a:solidFill>
                  <a:srgbClr val="0070C0"/>
                </a:solidFill>
                <a:effectLst>
                  <a:outerShdw blurRad="38100" dist="38100" dir="2700000" algn="tl">
                    <a:srgbClr val="DDDDDD"/>
                  </a:outerShdw>
                </a:effectLst>
                <a:cs typeface="Times New Roman" charset="0"/>
              </a:rPr>
              <a:t>اتق الله</a:t>
            </a:r>
            <a:r>
              <a:rPr lang="ar-SA" sz="3200" i="1" dirty="0">
                <a:solidFill>
                  <a:schemeClr val="tx1"/>
                </a:solidFill>
                <a:effectLst>
                  <a:outerShdw blurRad="38100" dist="38100" dir="2700000" algn="tl">
                    <a:srgbClr val="DDDDDD"/>
                  </a:outerShdw>
                </a:effectLst>
                <a:cs typeface="Times New Roman" charset="0"/>
              </a:rPr>
              <a:t> " فَلْنَسْمَعْ خِتَامَ الأَمْرِ كُلِّهِ: اتَّقِ اللهَ وَاحْفَظْ وَصَايَاهُ، لأَنَّ هذَا هُوَ الإِنْسَانُ كُلُّهُ.  لأَنَّ اللهَ يُحْضِرُ كُلَّ عَمَل إِلَى  الدَّيْنُونَةِ، عَلَى كُلِّ خَفِيٍّ، إِنْ كَانَ خَيْرًا أَوْ شَرًّا." (12: 13 – 14)</a:t>
            </a:r>
          </a:p>
        </p:txBody>
      </p:sp>
      <p:sp>
        <p:nvSpPr>
          <p:cNvPr id="180228" name="WordArt 13"/>
          <p:cNvSpPr>
            <a:spLocks noChangeArrowheads="1" noChangeShapeType="1" noTextEdit="1"/>
          </p:cNvSpPr>
          <p:nvPr/>
        </p:nvSpPr>
        <p:spPr bwMode="auto">
          <a:xfrm>
            <a:off x="233363" y="76200"/>
            <a:ext cx="3805237" cy="914400"/>
          </a:xfrm>
          <a:prstGeom prst="rect">
            <a:avLst/>
          </a:prstGeom>
        </p:spPr>
        <p:txBody>
          <a:bodyPr wrap="none" fromWordArt="1">
            <a:prstTxWarp prst="textPlain">
              <a:avLst>
                <a:gd name="adj" fmla="val 50000"/>
              </a:avLst>
            </a:prstTxWarp>
          </a:bodyPr>
          <a:lstStyle/>
          <a:p>
            <a:pPr algn="ctr"/>
            <a:r>
              <a:rPr lang="ar-SA" sz="8000" i="1" kern="10" dirty="0">
                <a:ln w="9525">
                  <a:solidFill>
                    <a:srgbClr val="000000"/>
                  </a:solidFill>
                  <a:round/>
                  <a:headEnd/>
                  <a:tailEnd/>
                </a:ln>
                <a:solidFill>
                  <a:srgbClr val="FFFF99"/>
                </a:solidFill>
                <a:effectLst>
                  <a:outerShdw blurRad="63500" dist="38099" dir="2700000" algn="ctr" rotWithShape="0">
                    <a:srgbClr val="000000">
                      <a:alpha val="79999"/>
                    </a:srgbClr>
                  </a:outerShdw>
                </a:effectLst>
                <a:latin typeface="Arial Black"/>
                <a:ea typeface="Arial Black"/>
                <a:cs typeface="Arial Black"/>
              </a:rPr>
              <a:t>الآية المفتاحية</a:t>
            </a:r>
            <a:endParaRPr lang="en-US" sz="8000" i="1" kern="10" dirty="0">
              <a:ln w="9525">
                <a:solidFill>
                  <a:srgbClr val="000000"/>
                </a:solidFill>
                <a:round/>
                <a:headEnd/>
                <a:tailEnd/>
              </a:ln>
              <a:solidFill>
                <a:srgbClr val="FFFF99"/>
              </a:solidFill>
              <a:effectLst>
                <a:outerShdw blurRad="63500" dist="38099" dir="2700000" algn="ctr" rotWithShape="0">
                  <a:srgbClr val="000000">
                    <a:alpha val="79999"/>
                  </a:srgbClr>
                </a:outerShdw>
              </a:effectLst>
              <a:latin typeface="Arial Black"/>
              <a:ea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6025"/>
                                        </p:tgtEl>
                                        <p:attrNameLst>
                                          <p:attrName>style.visibility</p:attrName>
                                        </p:attrNameLst>
                                      </p:cBhvr>
                                      <p:to>
                                        <p:strVal val="visible"/>
                                      </p:to>
                                    </p:set>
                                    <p:anim calcmode="lin" valueType="num">
                                      <p:cBhvr>
                                        <p:cTn id="7" dur="500" decel="50000" fill="hold">
                                          <p:stCondLst>
                                            <p:cond delay="0"/>
                                          </p:stCondLst>
                                        </p:cTn>
                                        <p:tgtEl>
                                          <p:spTgt spid="860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60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6025"/>
                                        </p:tgtEl>
                                        <p:attrNameLst>
                                          <p:attrName>ppt_w</p:attrName>
                                        </p:attrNameLst>
                                      </p:cBhvr>
                                      <p:tavLst>
                                        <p:tav tm="0">
                                          <p:val>
                                            <p:strVal val="#ppt_w*.05"/>
                                          </p:val>
                                        </p:tav>
                                        <p:tav tm="100000">
                                          <p:val>
                                            <p:strVal val="#ppt_w"/>
                                          </p:val>
                                        </p:tav>
                                      </p:tavLst>
                                    </p:anim>
                                    <p:anim calcmode="lin" valueType="num">
                                      <p:cBhvr>
                                        <p:cTn id="10" dur="1000" fill="hold"/>
                                        <p:tgtEl>
                                          <p:spTgt spid="860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60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60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60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60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6026"/>
                                        </p:tgtEl>
                                        <p:attrNameLst>
                                          <p:attrName>style.visibility</p:attrName>
                                        </p:attrNameLst>
                                      </p:cBhvr>
                                      <p:to>
                                        <p:strVal val="visible"/>
                                      </p:to>
                                    </p:set>
                                    <p:anim calcmode="lin" valueType="num">
                                      <p:cBhvr>
                                        <p:cTn id="19" dur="1000" fill="hold"/>
                                        <p:tgtEl>
                                          <p:spTgt spid="86026"/>
                                        </p:tgtEl>
                                        <p:attrNameLst>
                                          <p:attrName>ppt_w</p:attrName>
                                        </p:attrNameLst>
                                      </p:cBhvr>
                                      <p:tavLst>
                                        <p:tav tm="0">
                                          <p:val>
                                            <p:strVal val="#ppt_w+.3"/>
                                          </p:val>
                                        </p:tav>
                                        <p:tav tm="100000">
                                          <p:val>
                                            <p:strVal val="#ppt_w"/>
                                          </p:val>
                                        </p:tav>
                                      </p:tavLst>
                                    </p:anim>
                                    <p:anim calcmode="lin" valueType="num">
                                      <p:cBhvr>
                                        <p:cTn id="20" dur="1000" fill="hold"/>
                                        <p:tgtEl>
                                          <p:spTgt spid="86026"/>
                                        </p:tgtEl>
                                        <p:attrNameLst>
                                          <p:attrName>ppt_h</p:attrName>
                                        </p:attrNameLst>
                                      </p:cBhvr>
                                      <p:tavLst>
                                        <p:tav tm="0">
                                          <p:val>
                                            <p:strVal val="#ppt_h"/>
                                          </p:val>
                                        </p:tav>
                                        <p:tav tm="100000">
                                          <p:val>
                                            <p:strVal val="#ppt_h"/>
                                          </p:val>
                                        </p:tav>
                                      </p:tavLst>
                                    </p:anim>
                                    <p:animEffect transition="in" filter="fade">
                                      <p:cBhvr>
                                        <p:cTn id="21" dur="10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8602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15" descr="bluegreen_depths_d09_tex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sp>
        <p:nvSpPr>
          <p:cNvPr id="182274" name="Rectangle 3"/>
          <p:cNvSpPr>
            <a:spLocks noGrp="1" noChangeArrowheads="1"/>
          </p:cNvSpPr>
          <p:nvPr>
            <p:ph type="title"/>
          </p:nvPr>
        </p:nvSpPr>
        <p:spPr>
          <a:xfrm>
            <a:off x="228600" y="304800"/>
            <a:ext cx="2362200" cy="762000"/>
          </a:xfrm>
        </p:spPr>
        <p:txBody>
          <a:bodyPr/>
          <a:lstStyle/>
          <a:p>
            <a:pPr eaLnBrk="1" hangingPunct="1"/>
            <a:r>
              <a:rPr lang="ar-JO" b="1" dirty="0">
                <a:solidFill>
                  <a:schemeClr val="accent2"/>
                </a:solidFill>
                <a:latin typeface="Arial" charset="0"/>
              </a:rPr>
              <a:t>المؤلف</a:t>
            </a:r>
            <a:endParaRPr lang="en-US" b="1" dirty="0">
              <a:solidFill>
                <a:schemeClr val="accent2"/>
              </a:solidFill>
              <a:latin typeface="Arial" charset="0"/>
            </a:endParaRPr>
          </a:p>
        </p:txBody>
      </p:sp>
      <p:sp>
        <p:nvSpPr>
          <p:cNvPr id="92164" name="Rectangle 4"/>
          <p:cNvSpPr>
            <a:spLocks noChangeArrowheads="1"/>
          </p:cNvSpPr>
          <p:nvPr/>
        </p:nvSpPr>
        <p:spPr bwMode="auto">
          <a:xfrm>
            <a:off x="304800" y="1292732"/>
            <a:ext cx="262412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spcBef>
                <a:spcPct val="0"/>
              </a:spcBef>
            </a:pPr>
            <a:r>
              <a:rPr lang="ar-JO" sz="3200" b="0" dirty="0">
                <a:solidFill>
                  <a:srgbClr val="FF0000"/>
                </a:solidFill>
                <a:latin typeface="Arial Black" charset="0"/>
                <a:cs typeface="Times New Roman" charset="0"/>
              </a:rPr>
              <a:t>الملك سليمان</a:t>
            </a:r>
            <a:endParaRPr lang="en-US" sz="3200" b="0" dirty="0">
              <a:solidFill>
                <a:srgbClr val="FF0000"/>
              </a:solidFill>
              <a:latin typeface="Arial Black" charset="0"/>
            </a:endParaRPr>
          </a:p>
        </p:txBody>
      </p:sp>
      <p:sp>
        <p:nvSpPr>
          <p:cNvPr id="92165" name="Rectangle 5"/>
          <p:cNvSpPr>
            <a:spLocks noChangeArrowheads="1"/>
          </p:cNvSpPr>
          <p:nvPr/>
        </p:nvSpPr>
        <p:spPr bwMode="auto">
          <a:xfrm>
            <a:off x="4648200" y="304800"/>
            <a:ext cx="2362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spcBef>
                <a:spcPct val="0"/>
              </a:spcBef>
            </a:pPr>
            <a:r>
              <a:rPr lang="ar-JO" sz="4400" b="0" dirty="0">
                <a:solidFill>
                  <a:schemeClr val="accent2"/>
                </a:solidFill>
              </a:rPr>
              <a:t>التاريخ</a:t>
            </a:r>
            <a:endParaRPr lang="en-US" sz="4400" b="0" dirty="0">
              <a:solidFill>
                <a:schemeClr val="accent2"/>
              </a:solidFill>
            </a:endParaRPr>
          </a:p>
        </p:txBody>
      </p:sp>
      <p:sp>
        <p:nvSpPr>
          <p:cNvPr id="92166" name="Rectangle 6"/>
          <p:cNvSpPr>
            <a:spLocks noChangeArrowheads="1"/>
          </p:cNvSpPr>
          <p:nvPr/>
        </p:nvSpPr>
        <p:spPr bwMode="auto">
          <a:xfrm>
            <a:off x="4724400" y="3589120"/>
            <a:ext cx="2743200" cy="129266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spcBef>
                <a:spcPct val="0"/>
              </a:spcBef>
            </a:pPr>
            <a:r>
              <a:rPr lang="ar-JO" sz="2600" b="0" dirty="0">
                <a:solidFill>
                  <a:schemeClr val="bg1"/>
                </a:solidFill>
                <a:cs typeface="Times New Roman" charset="0"/>
              </a:rPr>
              <a:t>على الأغلب </a:t>
            </a:r>
          </a:p>
          <a:p>
            <a:pPr algn="ctr">
              <a:spcBef>
                <a:spcPct val="0"/>
              </a:spcBef>
            </a:pPr>
            <a:r>
              <a:rPr lang="ar-JO" sz="2600" b="0" dirty="0">
                <a:solidFill>
                  <a:schemeClr val="bg1"/>
                </a:solidFill>
                <a:cs typeface="Times New Roman" charset="0"/>
              </a:rPr>
              <a:t>حوالي 935 ق.م </a:t>
            </a:r>
          </a:p>
          <a:p>
            <a:pPr algn="ctr">
              <a:spcBef>
                <a:spcPct val="0"/>
              </a:spcBef>
            </a:pPr>
            <a:r>
              <a:rPr lang="ar-JO" sz="2600" b="0" dirty="0">
                <a:solidFill>
                  <a:schemeClr val="bg1"/>
                </a:solidFill>
                <a:cs typeface="Times New Roman" charset="0"/>
              </a:rPr>
              <a:t>(نهاية حياة سليمان)</a:t>
            </a:r>
            <a:endParaRPr lang="en-US" sz="2600" b="0" dirty="0">
              <a:solidFill>
                <a:schemeClr val="bg1"/>
              </a:solidFill>
              <a:cs typeface="Times New Roman" charset="0"/>
            </a:endParaRPr>
          </a:p>
        </p:txBody>
      </p:sp>
      <p:pic>
        <p:nvPicPr>
          <p:cNvPr id="92168" name="Picture 8" descr="PCLOD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981200"/>
            <a:ext cx="2489200" cy="233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69" name="Picture 9" descr="CSOSP00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1600" y="1828800"/>
            <a:ext cx="12827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70" name="Picture 10" descr="ISSCO00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530341">
            <a:off x="3543300" y="1028700"/>
            <a:ext cx="10287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72" name="Picture 12" descr="OSLMN02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3400" y="1981200"/>
            <a:ext cx="3279775"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p:cTn id="7" dur="1000" fill="hold"/>
                                        <p:tgtEl>
                                          <p:spTgt spid="92164"/>
                                        </p:tgtEl>
                                        <p:attrNameLst>
                                          <p:attrName>ppt_w</p:attrName>
                                        </p:attrNameLst>
                                      </p:cBhvr>
                                      <p:tavLst>
                                        <p:tav tm="0">
                                          <p:val>
                                            <p:strVal val="#ppt_w*0.70"/>
                                          </p:val>
                                        </p:tav>
                                        <p:tav tm="100000">
                                          <p:val>
                                            <p:strVal val="#ppt_w"/>
                                          </p:val>
                                        </p:tav>
                                      </p:tavLst>
                                    </p:anim>
                                    <p:anim calcmode="lin" valueType="num">
                                      <p:cBhvr>
                                        <p:cTn id="8" dur="1000" fill="hold"/>
                                        <p:tgtEl>
                                          <p:spTgt spid="92164"/>
                                        </p:tgtEl>
                                        <p:attrNameLst>
                                          <p:attrName>ppt_h</p:attrName>
                                        </p:attrNameLst>
                                      </p:cBhvr>
                                      <p:tavLst>
                                        <p:tav tm="0">
                                          <p:val>
                                            <p:strVal val="#ppt_h"/>
                                          </p:val>
                                        </p:tav>
                                        <p:tav tm="100000">
                                          <p:val>
                                            <p:strVal val="#ppt_h"/>
                                          </p:val>
                                        </p:tav>
                                      </p:tavLst>
                                    </p:anim>
                                    <p:animEffect transition="in" filter="fade">
                                      <p:cBhvr>
                                        <p:cTn id="9" dur="1000"/>
                                        <p:tgtEl>
                                          <p:spTgt spid="92164"/>
                                        </p:tgtEl>
                                      </p:cBhvr>
                                    </p:animEffect>
                                  </p:childTnLst>
                                </p:cTn>
                              </p:par>
                              <p:par>
                                <p:cTn id="10" presetID="55" presetClass="entr" presetSubtype="0" fill="hold" nodeType="withEffect">
                                  <p:stCondLst>
                                    <p:cond delay="0"/>
                                  </p:stCondLst>
                                  <p:childTnLst>
                                    <p:set>
                                      <p:cBhvr>
                                        <p:cTn id="11" dur="1" fill="hold">
                                          <p:stCondLst>
                                            <p:cond delay="0"/>
                                          </p:stCondLst>
                                        </p:cTn>
                                        <p:tgtEl>
                                          <p:spTgt spid="92170"/>
                                        </p:tgtEl>
                                        <p:attrNameLst>
                                          <p:attrName>style.visibility</p:attrName>
                                        </p:attrNameLst>
                                      </p:cBhvr>
                                      <p:to>
                                        <p:strVal val="visible"/>
                                      </p:to>
                                    </p:set>
                                    <p:anim calcmode="lin" valueType="num">
                                      <p:cBhvr>
                                        <p:cTn id="12" dur="1000" fill="hold"/>
                                        <p:tgtEl>
                                          <p:spTgt spid="92170"/>
                                        </p:tgtEl>
                                        <p:attrNameLst>
                                          <p:attrName>ppt_w</p:attrName>
                                        </p:attrNameLst>
                                      </p:cBhvr>
                                      <p:tavLst>
                                        <p:tav tm="0">
                                          <p:val>
                                            <p:strVal val="#ppt_w*0.70"/>
                                          </p:val>
                                        </p:tav>
                                        <p:tav tm="100000">
                                          <p:val>
                                            <p:strVal val="#ppt_w"/>
                                          </p:val>
                                        </p:tav>
                                      </p:tavLst>
                                    </p:anim>
                                    <p:anim calcmode="lin" valueType="num">
                                      <p:cBhvr>
                                        <p:cTn id="13" dur="1000" fill="hold"/>
                                        <p:tgtEl>
                                          <p:spTgt spid="92170"/>
                                        </p:tgtEl>
                                        <p:attrNameLst>
                                          <p:attrName>ppt_h</p:attrName>
                                        </p:attrNameLst>
                                      </p:cBhvr>
                                      <p:tavLst>
                                        <p:tav tm="0">
                                          <p:val>
                                            <p:strVal val="#ppt_h"/>
                                          </p:val>
                                        </p:tav>
                                        <p:tav tm="100000">
                                          <p:val>
                                            <p:strVal val="#ppt_h"/>
                                          </p:val>
                                        </p:tav>
                                      </p:tavLst>
                                    </p:anim>
                                    <p:animEffect transition="in" filter="fade">
                                      <p:cBhvr>
                                        <p:cTn id="14" dur="1000"/>
                                        <p:tgtEl>
                                          <p:spTgt spid="92170"/>
                                        </p:tgtEl>
                                      </p:cBhvr>
                                    </p:animEffect>
                                  </p:childTnLst>
                                </p:cTn>
                              </p:par>
                              <p:par>
                                <p:cTn id="15" presetID="55" presetClass="entr" presetSubtype="0" fill="hold" nodeType="withEffect">
                                  <p:stCondLst>
                                    <p:cond delay="0"/>
                                  </p:stCondLst>
                                  <p:childTnLst>
                                    <p:set>
                                      <p:cBhvr>
                                        <p:cTn id="16" dur="1" fill="hold">
                                          <p:stCondLst>
                                            <p:cond delay="0"/>
                                          </p:stCondLst>
                                        </p:cTn>
                                        <p:tgtEl>
                                          <p:spTgt spid="92172"/>
                                        </p:tgtEl>
                                        <p:attrNameLst>
                                          <p:attrName>style.visibility</p:attrName>
                                        </p:attrNameLst>
                                      </p:cBhvr>
                                      <p:to>
                                        <p:strVal val="visible"/>
                                      </p:to>
                                    </p:set>
                                    <p:anim calcmode="lin" valueType="num">
                                      <p:cBhvr>
                                        <p:cTn id="17" dur="1000" fill="hold"/>
                                        <p:tgtEl>
                                          <p:spTgt spid="92172"/>
                                        </p:tgtEl>
                                        <p:attrNameLst>
                                          <p:attrName>ppt_w</p:attrName>
                                        </p:attrNameLst>
                                      </p:cBhvr>
                                      <p:tavLst>
                                        <p:tav tm="0">
                                          <p:val>
                                            <p:strVal val="#ppt_w*0.70"/>
                                          </p:val>
                                        </p:tav>
                                        <p:tav tm="100000">
                                          <p:val>
                                            <p:strVal val="#ppt_w"/>
                                          </p:val>
                                        </p:tav>
                                      </p:tavLst>
                                    </p:anim>
                                    <p:anim calcmode="lin" valueType="num">
                                      <p:cBhvr>
                                        <p:cTn id="18" dur="1000" fill="hold"/>
                                        <p:tgtEl>
                                          <p:spTgt spid="92172"/>
                                        </p:tgtEl>
                                        <p:attrNameLst>
                                          <p:attrName>ppt_h</p:attrName>
                                        </p:attrNameLst>
                                      </p:cBhvr>
                                      <p:tavLst>
                                        <p:tav tm="0">
                                          <p:val>
                                            <p:strVal val="#ppt_h"/>
                                          </p:val>
                                        </p:tav>
                                        <p:tav tm="100000">
                                          <p:val>
                                            <p:strVal val="#ppt_h"/>
                                          </p:val>
                                        </p:tav>
                                      </p:tavLst>
                                    </p:anim>
                                    <p:animEffect transition="in" filter="fade">
                                      <p:cBhvr>
                                        <p:cTn id="19" dur="1000"/>
                                        <p:tgtEl>
                                          <p:spTgt spid="921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2165"/>
                                        </p:tgtEl>
                                        <p:attrNameLst>
                                          <p:attrName>style.visibility</p:attrName>
                                        </p:attrNameLst>
                                      </p:cBhvr>
                                      <p:to>
                                        <p:strVal val="visible"/>
                                      </p:to>
                                    </p:set>
                                    <p:animEffect transition="in" filter="fade">
                                      <p:cBhvr>
                                        <p:cTn id="24" dur="2000"/>
                                        <p:tgtEl>
                                          <p:spTgt spid="92165"/>
                                        </p:tgtEl>
                                      </p:cBhvr>
                                    </p:animEffect>
                                  </p:childTnLst>
                                </p:cTn>
                              </p:par>
                              <p:par>
                                <p:cTn id="25" presetID="10" presetClass="entr" presetSubtype="0" fill="hold" nodeType="withEffect">
                                  <p:stCondLst>
                                    <p:cond delay="0"/>
                                  </p:stCondLst>
                                  <p:childTnLst>
                                    <p:set>
                                      <p:cBhvr>
                                        <p:cTn id="26" dur="1" fill="hold">
                                          <p:stCondLst>
                                            <p:cond delay="0"/>
                                          </p:stCondLst>
                                        </p:cTn>
                                        <p:tgtEl>
                                          <p:spTgt spid="92169"/>
                                        </p:tgtEl>
                                        <p:attrNameLst>
                                          <p:attrName>style.visibility</p:attrName>
                                        </p:attrNameLst>
                                      </p:cBhvr>
                                      <p:to>
                                        <p:strVal val="visible"/>
                                      </p:to>
                                    </p:set>
                                    <p:animEffect transition="in" filter="fade">
                                      <p:cBhvr>
                                        <p:cTn id="27" dur="2000"/>
                                        <p:tgtEl>
                                          <p:spTgt spid="92169"/>
                                        </p:tgtEl>
                                      </p:cBhvr>
                                    </p:animEffect>
                                  </p:childTnLst>
                                </p:cTn>
                              </p:par>
                              <p:par>
                                <p:cTn id="28" presetID="10" presetClass="entr" presetSubtype="0" fill="hold" nodeType="withEffect">
                                  <p:stCondLst>
                                    <p:cond delay="0"/>
                                  </p:stCondLst>
                                  <p:childTnLst>
                                    <p:set>
                                      <p:cBhvr>
                                        <p:cTn id="29" dur="1" fill="hold">
                                          <p:stCondLst>
                                            <p:cond delay="0"/>
                                          </p:stCondLst>
                                        </p:cTn>
                                        <p:tgtEl>
                                          <p:spTgt spid="92168"/>
                                        </p:tgtEl>
                                        <p:attrNameLst>
                                          <p:attrName>style.visibility</p:attrName>
                                        </p:attrNameLst>
                                      </p:cBhvr>
                                      <p:to>
                                        <p:strVal val="visible"/>
                                      </p:to>
                                    </p:set>
                                    <p:animEffect transition="in" filter="fade">
                                      <p:cBhvr>
                                        <p:cTn id="30" dur="2000"/>
                                        <p:tgtEl>
                                          <p:spTgt spid="9216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2166"/>
                                        </p:tgtEl>
                                        <p:attrNameLst>
                                          <p:attrName>style.visibility</p:attrName>
                                        </p:attrNameLst>
                                      </p:cBhvr>
                                      <p:to>
                                        <p:strVal val="visible"/>
                                      </p:to>
                                    </p:set>
                                    <p:animEffect transition="in" filter="fade">
                                      <p:cBhvr>
                                        <p:cTn id="33" dur="20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5" grpId="0"/>
      <p:bldP spid="9216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4" descr="blue_swirl_d08_text"/>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0" y="0"/>
            <a:ext cx="9144000" cy="6870700"/>
          </a:xfrm>
          <a:noFill/>
        </p:spPr>
      </p:pic>
      <p:sp>
        <p:nvSpPr>
          <p:cNvPr id="184322" name="WordArt 7"/>
          <p:cNvSpPr>
            <a:spLocks noChangeArrowheads="1" noChangeShapeType="1" noTextEdit="1"/>
          </p:cNvSpPr>
          <p:nvPr/>
        </p:nvSpPr>
        <p:spPr bwMode="auto">
          <a:xfrm>
            <a:off x="1676400" y="152400"/>
            <a:ext cx="6019800" cy="1143000"/>
          </a:xfrm>
          <a:prstGeom prst="rect">
            <a:avLst/>
          </a:prstGeom>
        </p:spPr>
        <p:txBody>
          <a:bodyPr wrap="none" fromWordArt="1">
            <a:prstTxWarp prst="textDeflate">
              <a:avLst>
                <a:gd name="adj" fmla="val 26227"/>
              </a:avLst>
            </a:prstTxWarp>
          </a:bodyPr>
          <a:lstStyle/>
          <a:p>
            <a:pPr algn="ctr"/>
            <a:r>
              <a:rPr lang="ar-JO" sz="4400" kern="10" dirty="0">
                <a:ln w="9525">
                  <a:solidFill>
                    <a:srgbClr val="000000"/>
                  </a:solidFill>
                  <a:round/>
                  <a:headEnd/>
                  <a:tailEnd/>
                </a:ln>
                <a:solidFill>
                  <a:srgbClr val="FF6600"/>
                </a:solidFill>
                <a:latin typeface="Impact"/>
                <a:ea typeface="Impact"/>
                <a:cs typeface="Impact"/>
              </a:rPr>
              <a:t>نظرة عامة</a:t>
            </a:r>
            <a:endParaRPr lang="en-US" sz="4400" kern="10" dirty="0">
              <a:ln w="9525">
                <a:solidFill>
                  <a:srgbClr val="000000"/>
                </a:solidFill>
                <a:round/>
                <a:headEnd/>
                <a:tailEnd/>
              </a:ln>
              <a:solidFill>
                <a:srgbClr val="FF6600"/>
              </a:solidFill>
              <a:latin typeface="Impact"/>
              <a:ea typeface="Impact"/>
              <a:cs typeface="Impact"/>
            </a:endParaRPr>
          </a:p>
        </p:txBody>
      </p:sp>
      <p:sp>
        <p:nvSpPr>
          <p:cNvPr id="95251" name="Rectangle 19"/>
          <p:cNvSpPr>
            <a:spLocks noChangeArrowheads="1"/>
          </p:cNvSpPr>
          <p:nvPr/>
        </p:nvSpPr>
        <p:spPr bwMode="auto">
          <a:xfrm>
            <a:off x="3048000" y="2667000"/>
            <a:ext cx="36576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rPr>
              <a:t>دورات الطبيعة اللانهائية</a:t>
            </a:r>
            <a:endParaRPr lang="en-US" sz="2400" dirty="0">
              <a:solidFill>
                <a:schemeClr val="tx1"/>
              </a:solidFill>
            </a:endParaRPr>
          </a:p>
        </p:txBody>
      </p:sp>
      <p:sp>
        <p:nvSpPr>
          <p:cNvPr id="95252" name="Rectangle 20"/>
          <p:cNvSpPr>
            <a:spLocks noChangeArrowheads="1"/>
          </p:cNvSpPr>
          <p:nvPr/>
        </p:nvSpPr>
        <p:spPr bwMode="auto">
          <a:xfrm>
            <a:off x="2209800" y="1676400"/>
            <a:ext cx="54102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latin typeface="Arial" pitchFamily="34" charset="0"/>
                <a:cs typeface="Arial" pitchFamily="34" charset="0"/>
              </a:rPr>
              <a:t>نظرة متشائمة للحياة بمعزل عن الله</a:t>
            </a:r>
            <a:endParaRPr lang="en-US" sz="2400" b="0" dirty="0">
              <a:solidFill>
                <a:schemeClr val="tx1"/>
              </a:solidFill>
              <a:latin typeface="Arial" pitchFamily="34" charset="0"/>
              <a:cs typeface="Arial" pitchFamily="34" charset="0"/>
            </a:endParaRPr>
          </a:p>
        </p:txBody>
      </p:sp>
      <p:sp>
        <p:nvSpPr>
          <p:cNvPr id="95256" name="Rectangle 24"/>
          <p:cNvSpPr>
            <a:spLocks noChangeArrowheads="1"/>
          </p:cNvSpPr>
          <p:nvPr/>
        </p:nvSpPr>
        <p:spPr bwMode="auto">
          <a:xfrm>
            <a:off x="3048000" y="3657600"/>
            <a:ext cx="36576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rPr>
              <a:t>دورات الحكمة اللانهائية</a:t>
            </a:r>
            <a:endParaRPr lang="en-US" sz="2400" dirty="0">
              <a:solidFill>
                <a:schemeClr val="tx1"/>
              </a:solidFill>
            </a:endParaRPr>
          </a:p>
        </p:txBody>
      </p:sp>
      <p:sp>
        <p:nvSpPr>
          <p:cNvPr id="95257" name="Rectangle 25"/>
          <p:cNvSpPr>
            <a:spLocks noChangeArrowheads="1"/>
          </p:cNvSpPr>
          <p:nvPr/>
        </p:nvSpPr>
        <p:spPr bwMode="auto">
          <a:xfrm>
            <a:off x="2971800" y="4648200"/>
            <a:ext cx="38100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rPr>
              <a:t>دورات اللذة اللانهائية</a:t>
            </a:r>
            <a:endParaRPr lang="en-US" sz="2400" dirty="0">
              <a:solidFill>
                <a:schemeClr val="tx1"/>
              </a:solidFill>
            </a:endParaRPr>
          </a:p>
        </p:txBody>
      </p:sp>
      <p:sp>
        <p:nvSpPr>
          <p:cNvPr id="95258" name="Rectangle 26"/>
          <p:cNvSpPr>
            <a:spLocks noChangeArrowheads="1"/>
          </p:cNvSpPr>
          <p:nvPr/>
        </p:nvSpPr>
        <p:spPr bwMode="auto">
          <a:xfrm>
            <a:off x="2971800" y="5638800"/>
            <a:ext cx="3810000" cy="5334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ar-JO" sz="2400" dirty="0">
                <a:solidFill>
                  <a:schemeClr val="tx1"/>
                </a:solidFill>
              </a:rPr>
              <a:t>دورات الكدح اللانهائية</a:t>
            </a:r>
            <a:endParaRPr lang="en-US" sz="2400" dirty="0">
              <a:solidFill>
                <a:schemeClr val="tx1"/>
              </a:solidFill>
            </a:endParaRPr>
          </a:p>
        </p:txBody>
      </p:sp>
      <p:sp>
        <p:nvSpPr>
          <p:cNvPr id="95260" name="Rectangle 28"/>
          <p:cNvSpPr>
            <a:spLocks noGrp="1" noChangeArrowheads="1"/>
          </p:cNvSpPr>
          <p:nvPr>
            <p:ph type="title"/>
          </p:nvPr>
        </p:nvSpPr>
        <p:spPr>
          <a:xfrm rot="20140659">
            <a:off x="39612" y="3061306"/>
            <a:ext cx="8146762" cy="1371600"/>
          </a:xfrm>
          <a:solidFill>
            <a:srgbClr val="FFFF00"/>
          </a:solidFill>
        </p:spPr>
        <p:txBody>
          <a:bodyPr/>
          <a:lstStyle/>
          <a:p>
            <a:pPr eaLnBrk="1" hangingPunct="1"/>
            <a:r>
              <a:rPr lang="ar-JO" sz="11000" b="1" dirty="0">
                <a:solidFill>
                  <a:srgbClr val="FF0000"/>
                </a:solidFill>
                <a:latin typeface="Impact" charset="0"/>
              </a:rPr>
              <a:t>باطل</a:t>
            </a:r>
            <a:endParaRPr lang="en-US" sz="11000" b="1" dirty="0">
              <a:solidFill>
                <a:srgbClr val="FF0000"/>
              </a:solidFill>
              <a:latin typeface="Impac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52"/>
                                        </p:tgtEl>
                                        <p:attrNameLst>
                                          <p:attrName>style.visibility</p:attrName>
                                        </p:attrNameLst>
                                      </p:cBhvr>
                                      <p:to>
                                        <p:strVal val="visible"/>
                                      </p:to>
                                    </p:set>
                                    <p:animEffect transition="in" filter="blinds(horizontal)">
                                      <p:cBhvr>
                                        <p:cTn id="7" dur="500"/>
                                        <p:tgtEl>
                                          <p:spTgt spid="95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1"/>
                                        </p:tgtEl>
                                        <p:attrNameLst>
                                          <p:attrName>style.visibility</p:attrName>
                                        </p:attrNameLst>
                                      </p:cBhvr>
                                      <p:to>
                                        <p:strVal val="visible"/>
                                      </p:to>
                                    </p:set>
                                    <p:animEffect transition="in" filter="blinds(horizontal)">
                                      <p:cBhvr>
                                        <p:cTn id="12" dur="500"/>
                                        <p:tgtEl>
                                          <p:spTgt spid="95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56"/>
                                        </p:tgtEl>
                                        <p:attrNameLst>
                                          <p:attrName>style.visibility</p:attrName>
                                        </p:attrNameLst>
                                      </p:cBhvr>
                                      <p:to>
                                        <p:strVal val="visible"/>
                                      </p:to>
                                    </p:set>
                                    <p:animEffect transition="in" filter="blinds(horizontal)">
                                      <p:cBhvr>
                                        <p:cTn id="17" dur="500"/>
                                        <p:tgtEl>
                                          <p:spTgt spid="952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5257"/>
                                        </p:tgtEl>
                                        <p:attrNameLst>
                                          <p:attrName>style.visibility</p:attrName>
                                        </p:attrNameLst>
                                      </p:cBhvr>
                                      <p:to>
                                        <p:strVal val="visible"/>
                                      </p:to>
                                    </p:set>
                                    <p:animEffect transition="in" filter="blinds(horizontal)">
                                      <p:cBhvr>
                                        <p:cTn id="22" dur="500"/>
                                        <p:tgtEl>
                                          <p:spTgt spid="952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5258"/>
                                        </p:tgtEl>
                                        <p:attrNameLst>
                                          <p:attrName>style.visibility</p:attrName>
                                        </p:attrNameLst>
                                      </p:cBhvr>
                                      <p:to>
                                        <p:strVal val="visible"/>
                                      </p:to>
                                    </p:set>
                                    <p:animEffect transition="in" filter="blinds(horizontal)">
                                      <p:cBhvr>
                                        <p:cTn id="27" dur="500"/>
                                        <p:tgtEl>
                                          <p:spTgt spid="952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95260"/>
                                        </p:tgtEl>
                                        <p:attrNameLst>
                                          <p:attrName>style.visibility</p:attrName>
                                        </p:attrNameLst>
                                      </p:cBhvr>
                                      <p:to>
                                        <p:strVal val="visible"/>
                                      </p:to>
                                    </p:set>
                                    <p:anim calcmode="lin" valueType="num">
                                      <p:cBhvr>
                                        <p:cTn id="32" dur="1000" fill="hold"/>
                                        <p:tgtEl>
                                          <p:spTgt spid="95260"/>
                                        </p:tgtEl>
                                        <p:attrNameLst>
                                          <p:attrName>ppt_w</p:attrName>
                                        </p:attrNameLst>
                                      </p:cBhvr>
                                      <p:tavLst>
                                        <p:tav tm="0">
                                          <p:val>
                                            <p:fltVal val="0"/>
                                          </p:val>
                                        </p:tav>
                                        <p:tav tm="100000">
                                          <p:val>
                                            <p:strVal val="#ppt_w"/>
                                          </p:val>
                                        </p:tav>
                                      </p:tavLst>
                                    </p:anim>
                                    <p:anim calcmode="lin" valueType="num">
                                      <p:cBhvr>
                                        <p:cTn id="33" dur="1000" fill="hold"/>
                                        <p:tgtEl>
                                          <p:spTgt spid="95260"/>
                                        </p:tgtEl>
                                        <p:attrNameLst>
                                          <p:attrName>ppt_h</p:attrName>
                                        </p:attrNameLst>
                                      </p:cBhvr>
                                      <p:tavLst>
                                        <p:tav tm="0">
                                          <p:val>
                                            <p:fltVal val="0"/>
                                          </p:val>
                                        </p:tav>
                                        <p:tav tm="100000">
                                          <p:val>
                                            <p:strVal val="#ppt_h"/>
                                          </p:val>
                                        </p:tav>
                                      </p:tavLst>
                                    </p:anim>
                                    <p:anim calcmode="lin" valueType="num">
                                      <p:cBhvr>
                                        <p:cTn id="34" dur="1000" fill="hold"/>
                                        <p:tgtEl>
                                          <p:spTgt spid="95260"/>
                                        </p:tgtEl>
                                        <p:attrNameLst>
                                          <p:attrName>style.rotation</p:attrName>
                                        </p:attrNameLst>
                                      </p:cBhvr>
                                      <p:tavLst>
                                        <p:tav tm="0">
                                          <p:val>
                                            <p:fltVal val="360"/>
                                          </p:val>
                                        </p:tav>
                                        <p:tav tm="100000">
                                          <p:val>
                                            <p:fltVal val="0"/>
                                          </p:val>
                                        </p:tav>
                                      </p:tavLst>
                                    </p:anim>
                                    <p:animEffect transition="in" filter="fade">
                                      <p:cBhvr>
                                        <p:cTn id="35" dur="1000"/>
                                        <p:tgtEl>
                                          <p:spTgt spid="95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1" grpId="0" animBg="1"/>
      <p:bldP spid="95252" grpId="0" animBg="1"/>
      <p:bldP spid="95256" grpId="0" animBg="1"/>
      <p:bldP spid="95257" grpId="0" animBg="1"/>
      <p:bldP spid="95258" grpId="0" animBg="1"/>
      <p:bldP spid="9526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5"/>
          <p:cNvSpPr>
            <a:spLocks noGrp="1" noChangeArrowheads="1"/>
          </p:cNvSpPr>
          <p:nvPr>
            <p:ph type="title"/>
          </p:nvPr>
        </p:nvSpPr>
        <p:spPr/>
        <p:txBody>
          <a:bodyPr/>
          <a:lstStyle/>
          <a:p>
            <a:pPr eaLnBrk="1" hangingPunct="1"/>
            <a:endParaRPr lang="en-US">
              <a:latin typeface="Arial" charset="0"/>
            </a:endParaRPr>
          </a:p>
        </p:txBody>
      </p:sp>
      <p:pic>
        <p:nvPicPr>
          <p:cNvPr id="186370" name="Picture 4" descr="Picture1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186371" name="Rectangle 7"/>
          <p:cNvSpPr>
            <a:spLocks noChangeArrowheads="1"/>
          </p:cNvSpPr>
          <p:nvPr/>
        </p:nvSpPr>
        <p:spPr bwMode="auto">
          <a:xfrm>
            <a:off x="457200" y="1524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spcBef>
                <a:spcPct val="0"/>
              </a:spcBef>
            </a:pPr>
            <a:r>
              <a:rPr lang="ar-JO" sz="4400" dirty="0">
                <a:solidFill>
                  <a:schemeClr val="bg1"/>
                </a:solidFill>
                <a:latin typeface="Arial Black" charset="0"/>
              </a:rPr>
              <a:t>مواضيع لاهوتية</a:t>
            </a:r>
            <a:endParaRPr lang="en-US" sz="4400" dirty="0">
              <a:solidFill>
                <a:schemeClr val="bg1"/>
              </a:solidFill>
              <a:latin typeface="Arial Black" charset="0"/>
            </a:endParaRPr>
          </a:p>
        </p:txBody>
      </p:sp>
      <p:sp>
        <p:nvSpPr>
          <p:cNvPr id="186372" name="Rectangle 8"/>
          <p:cNvSpPr>
            <a:spLocks noChangeArrowheads="1"/>
          </p:cNvSpPr>
          <p:nvPr/>
        </p:nvSpPr>
        <p:spPr bwMode="auto">
          <a:xfrm>
            <a:off x="533400" y="1371600"/>
            <a:ext cx="6270625" cy="685800"/>
          </a:xfrm>
          <a:prstGeom prst="rect">
            <a:avLst/>
          </a:pr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spcBef>
                <a:spcPct val="0"/>
              </a:spcBef>
            </a:pPr>
            <a:r>
              <a:rPr lang="ar-JO" sz="3200" dirty="0">
                <a:solidFill>
                  <a:schemeClr val="bg1"/>
                </a:solidFill>
              </a:rPr>
              <a:t>لاهوت القناعة</a:t>
            </a:r>
            <a:endParaRPr lang="en-US" sz="4400" b="0" dirty="0">
              <a:solidFill>
                <a:schemeClr val="bg1"/>
              </a:solidFill>
            </a:endParaRPr>
          </a:p>
        </p:txBody>
      </p:sp>
      <p:sp>
        <p:nvSpPr>
          <p:cNvPr id="186373" name="Rectangle 9"/>
          <p:cNvSpPr>
            <a:spLocks noChangeArrowheads="1"/>
          </p:cNvSpPr>
          <p:nvPr/>
        </p:nvSpPr>
        <p:spPr bwMode="auto">
          <a:xfrm>
            <a:off x="838200" y="2931884"/>
            <a:ext cx="7924800" cy="2246769"/>
          </a:xfrm>
          <a:prstGeom prst="rect">
            <a:avLst/>
          </a:prstGeom>
          <a:solidFill>
            <a:srgbClr val="FFFF00">
              <a:alpha val="8313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spcBef>
                <a:spcPct val="0"/>
              </a:spcBef>
            </a:pPr>
            <a:r>
              <a:rPr lang="ar-JO" b="0" dirty="0">
                <a:solidFill>
                  <a:schemeClr val="tx1"/>
                </a:solidFill>
                <a:latin typeface="Arial" pitchFamily="34" charset="0"/>
                <a:cs typeface="Arial" pitchFamily="34" charset="0"/>
              </a:rPr>
              <a:t>في ضوء نقص الجوهر والمعنى في الحياة يحث كوهيليث قرائه على الاستمتاع بالحياة لأن الله هو الذي يمنحنا هذا الامتياز (2: 24-25). هذا الإشباع لا يخص البشرية جمعاء لأن عمل الخاطئ ينتهي بالعبث (2:26). ومع ذلك فإن القناعة الإلهية ليست هي الخير المطلق للبشرية.</a:t>
            </a:r>
            <a:endParaRPr lang="en-US" b="0" dirty="0">
              <a:solidFill>
                <a:schemeClr val="tx1"/>
              </a:solidFill>
              <a:latin typeface="Arial" pitchFamily="34" charset="0"/>
              <a:cs typeface="Arial" pitchFamily="34"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title"/>
          </p:nvPr>
        </p:nvSpPr>
        <p:spPr/>
        <p:txBody>
          <a:bodyPr/>
          <a:lstStyle/>
          <a:p>
            <a:pPr eaLnBrk="1" hangingPunct="1"/>
            <a:endParaRPr lang="en-US">
              <a:latin typeface="Arial" charset="0"/>
            </a:endParaRPr>
          </a:p>
        </p:txBody>
      </p:sp>
      <p:pic>
        <p:nvPicPr>
          <p:cNvPr id="188418" name="Picture 4" descr="bv3032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6350"/>
            <a:ext cx="9144000" cy="6864350"/>
          </a:xfrm>
          <a:noFill/>
        </p:spPr>
      </p:pic>
      <p:graphicFrame>
        <p:nvGraphicFramePr>
          <p:cNvPr id="195811" name="Group 227"/>
          <p:cNvGraphicFramePr>
            <a:graphicFrameLocks noGrp="1"/>
          </p:cNvGraphicFramePr>
          <p:nvPr>
            <p:extLst>
              <p:ext uri="{D42A27DB-BD31-4B8C-83A1-F6EECF244321}">
                <p14:modId xmlns:p14="http://schemas.microsoft.com/office/powerpoint/2010/main" val="2196629928"/>
              </p:ext>
            </p:extLst>
          </p:nvPr>
        </p:nvGraphicFramePr>
        <p:xfrm>
          <a:off x="381000" y="2362200"/>
          <a:ext cx="8229600" cy="2928306"/>
        </p:xfrm>
        <a:graphic>
          <a:graphicData uri="http://schemas.openxmlformats.org/drawingml/2006/table">
            <a:tbl>
              <a:tblPr/>
              <a:tblGrid>
                <a:gridCol w="2743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18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T="45708" marB="45708" horzOverflow="overflow">
                    <a:lnL cap="flat">
                      <a:noFill/>
                    </a:lnL>
                    <a:lnR w="28575" cap="flat" cmpd="sng" algn="ctr">
                      <a:solidFill>
                        <a:srgbClr val="FFFF00"/>
                      </a:solidFill>
                      <a:prstDash val="solid"/>
                      <a:round/>
                      <a:headEnd type="none" w="med" len="med"/>
                      <a:tailEnd type="none" w="med" len="med"/>
                    </a:lnR>
                    <a:lnT cap="fla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ar-JO" sz="2400" b="1" normalizeH="1" dirty="0"/>
                        <a:t>الكلمة المفتاحية </a:t>
                      </a:r>
                      <a:endParaRPr kumimoji="0" lang="en-US" sz="2400" b="1" i="0" u="none" strike="noStrike" cap="none" normalizeH="0" baseline="0" dirty="0">
                        <a:ln>
                          <a:noFill/>
                        </a:ln>
                        <a:solidFill>
                          <a:srgbClr val="000000"/>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gradFill rotWithShape="1">
                      <a:gsLst>
                        <a:gs pos="0">
                          <a:schemeClr val="bg1"/>
                        </a:gs>
                        <a:gs pos="100000">
                          <a:srgbClr val="FF0000"/>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ar-JO" sz="2400" b="1" dirty="0"/>
                        <a:t>الآية المفتاحية</a:t>
                      </a:r>
                      <a:endParaRPr kumimoji="0" lang="en-US" sz="2400" b="1" i="0" u="none" strike="noStrike" cap="none" normalizeH="0" baseline="0" dirty="0">
                        <a:ln>
                          <a:noFill/>
                        </a:ln>
                        <a:solidFill>
                          <a:schemeClr val="tx2"/>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gradFill rotWithShape="1">
                      <a:gsLst>
                        <a:gs pos="0">
                          <a:srgbClr val="FF0000"/>
                        </a:gs>
                        <a:gs pos="100000">
                          <a:schemeClr val="bg1"/>
                        </a:gs>
                      </a:gsLst>
                      <a:lin ang="2700000" scaled="1"/>
                    </a:gradFill>
                  </a:tcPr>
                </a:tc>
                <a:extLst>
                  <a:ext uri="{0D108BD9-81ED-4DB2-BD59-A6C34878D82A}">
                    <a16:rowId xmlns:a16="http://schemas.microsoft.com/office/drawing/2014/main" val="10000"/>
                  </a:ext>
                </a:extLst>
              </a:tr>
              <a:tr h="752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SA" sz="2600" b="0" i="0" u="none" strike="noStrike" cap="none" normalizeH="0" baseline="0" dirty="0">
                          <a:ln>
                            <a:noFill/>
                          </a:ln>
                          <a:solidFill>
                            <a:schemeClr val="bg1"/>
                          </a:solidFill>
                          <a:effectLst/>
                          <a:latin typeface="Arial" charset="0"/>
                          <a:ea typeface="Arial" charset="0"/>
                          <a:cs typeface="Arial" charset="0"/>
                        </a:rPr>
                        <a:t>أيّوب</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SA" sz="2400" b="0" i="0" u="none" strike="noStrike" cap="none" normalizeH="0" baseline="0" dirty="0">
                          <a:ln>
                            <a:noFill/>
                          </a:ln>
                          <a:solidFill>
                            <a:schemeClr val="bg1"/>
                          </a:solidFill>
                          <a:effectLst/>
                          <a:latin typeface="Arial" charset="0"/>
                          <a:ea typeface="Arial" charset="0"/>
                          <a:cs typeface="Arial" charset="0"/>
                        </a:rPr>
                        <a:t>عدم الفهم</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0" i="0" u="none" strike="noStrike" cap="none" normalizeH="0" baseline="0" dirty="0">
                          <a:ln>
                            <a:noFill/>
                          </a:ln>
                          <a:solidFill>
                            <a:schemeClr val="bg1"/>
                          </a:solidFill>
                          <a:effectLst/>
                          <a:latin typeface="Arial" charset="0"/>
                          <a:ea typeface="Arial" charset="0"/>
                          <a:cs typeface="Arial" charset="0"/>
                        </a:rPr>
                        <a:t>37: 24</a:t>
                      </a:r>
                      <a:endParaRPr kumimoji="0" lang="en-US" sz="2400" b="0" i="0" u="none" strike="noStrike" cap="none" normalizeH="0" baseline="0" dirty="0">
                        <a:ln>
                          <a:noFill/>
                        </a:ln>
                        <a:solidFill>
                          <a:schemeClr val="bg1"/>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761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600" b="0" i="0" u="none" strike="noStrike" cap="none" normalizeH="0" baseline="0" dirty="0">
                          <a:ln>
                            <a:noFill/>
                          </a:ln>
                          <a:solidFill>
                            <a:schemeClr val="tx2"/>
                          </a:solidFill>
                          <a:effectLst/>
                          <a:latin typeface="Arial" charset="0"/>
                          <a:ea typeface="Arial" charset="0"/>
                          <a:cs typeface="Arial" charset="0"/>
                        </a:rPr>
                        <a:t>أ</a:t>
                      </a:r>
                      <a:r>
                        <a:rPr kumimoji="0" lang="ar-SA" sz="2600" b="0" i="0" u="none" strike="noStrike" cap="none" normalizeH="0" baseline="0" dirty="0">
                          <a:ln>
                            <a:noFill/>
                          </a:ln>
                          <a:solidFill>
                            <a:schemeClr val="tx2"/>
                          </a:solidFill>
                          <a:effectLst/>
                          <a:latin typeface="Arial" charset="0"/>
                          <a:ea typeface="Arial" charset="0"/>
                          <a:cs typeface="Arial" charset="0"/>
                        </a:rPr>
                        <a:t>مثال</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400" b="0" i="0" u="none" strike="noStrike" cap="none" normalizeH="0" baseline="0" dirty="0">
                          <a:ln>
                            <a:noFill/>
                          </a:ln>
                          <a:solidFill>
                            <a:schemeClr val="tx1"/>
                          </a:solidFill>
                          <a:effectLst/>
                          <a:latin typeface="Arial" charset="0"/>
                          <a:ea typeface="Arial" charset="0"/>
                          <a:cs typeface="Arial" charset="0"/>
                        </a:rPr>
                        <a:t>ال</a:t>
                      </a:r>
                      <a:r>
                        <a:rPr kumimoji="0" lang="ar-SA" sz="2400" b="0" i="0" u="none" strike="noStrike" cap="none" normalizeH="0" baseline="0" dirty="0">
                          <a:ln>
                            <a:noFill/>
                          </a:ln>
                          <a:solidFill>
                            <a:schemeClr val="tx1"/>
                          </a:solidFill>
                          <a:effectLst/>
                          <a:latin typeface="Arial" charset="0"/>
                          <a:ea typeface="Arial" charset="0"/>
                          <a:cs typeface="Arial" charset="0"/>
                        </a:rPr>
                        <a:t>حكمة</a:t>
                      </a:r>
                    </a:p>
                  </a:txBody>
                  <a:tcPr marT="45708" marB="45708" anchor="ctr"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0" i="0" u="none" strike="noStrike" cap="none" normalizeH="0" baseline="0" dirty="0">
                          <a:ln>
                            <a:noFill/>
                          </a:ln>
                          <a:solidFill>
                            <a:schemeClr val="tx1"/>
                          </a:solidFill>
                          <a:effectLst/>
                          <a:latin typeface="Arial" charset="0"/>
                          <a:ea typeface="Arial" charset="0"/>
                          <a:cs typeface="Arial" charset="0"/>
                        </a:rPr>
                        <a:t>3: 5-6</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T="45708" marB="45708"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837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SA" sz="2600" b="0" i="0" u="none" strike="noStrike" cap="none" normalizeH="0" baseline="0" dirty="0">
                          <a:ln>
                            <a:noFill/>
                          </a:ln>
                          <a:solidFill>
                            <a:srgbClr val="00FFFF"/>
                          </a:solidFill>
                          <a:effectLst/>
                          <a:latin typeface="Arial" charset="0"/>
                          <a:ea typeface="Arial" charset="0"/>
                          <a:cs typeface="Arial" charset="0"/>
                        </a:rPr>
                        <a:t>جامعة</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400" b="0" i="0" u="none" strike="noStrike" cap="none" normalizeH="0" baseline="0" dirty="0">
                          <a:ln>
                            <a:noFill/>
                          </a:ln>
                          <a:solidFill>
                            <a:srgbClr val="00FFFF"/>
                          </a:solidFill>
                          <a:effectLst/>
                          <a:latin typeface="Arial" charset="0"/>
                          <a:ea typeface="Arial" charset="0"/>
                          <a:cs typeface="Arial" charset="0"/>
                        </a:rPr>
                        <a:t>باطل</a:t>
                      </a:r>
                      <a:endParaRPr kumimoji="0" lang="ar-SA" sz="2400" b="0" i="0" u="none" strike="noStrike" cap="none" normalizeH="0" baseline="0" dirty="0">
                        <a:ln>
                          <a:noFill/>
                        </a:ln>
                        <a:solidFill>
                          <a:srgbClr val="00FFFF"/>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0" i="0" u="none" strike="noStrike" cap="none" normalizeH="0" baseline="0" dirty="0">
                          <a:ln>
                            <a:noFill/>
                          </a:ln>
                          <a:solidFill>
                            <a:srgbClr val="00FFFF"/>
                          </a:solidFill>
                          <a:effectLst/>
                          <a:latin typeface="Arial" charset="0"/>
                          <a:ea typeface="Arial" charset="0"/>
                          <a:cs typeface="Arial" charset="0"/>
                        </a:rPr>
                        <a:t>2: 24-25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400" b="0" i="0" u="none" strike="noStrike" cap="none" normalizeH="0" baseline="0" dirty="0">
                          <a:ln>
                            <a:noFill/>
                          </a:ln>
                          <a:solidFill>
                            <a:srgbClr val="00FFFF"/>
                          </a:solidFill>
                          <a:effectLst/>
                          <a:latin typeface="Arial" charset="0"/>
                          <a:ea typeface="Arial" charset="0"/>
                          <a:cs typeface="Arial" charset="0"/>
                        </a:rPr>
                        <a:t>12: 13</a:t>
                      </a:r>
                      <a:endParaRPr kumimoji="0" lang="en-US" sz="2400" b="0" i="0" u="none" strike="noStrike" cap="none" normalizeH="0" baseline="0" dirty="0">
                        <a:ln>
                          <a:noFill/>
                        </a:ln>
                        <a:solidFill>
                          <a:srgbClr val="00FFFF"/>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extLst>
                  <a:ext uri="{0D108BD9-81ED-4DB2-BD59-A6C34878D82A}">
                    <a16:rowId xmlns:a16="http://schemas.microsoft.com/office/drawing/2014/main" val="10003"/>
                  </a:ext>
                </a:extLst>
              </a:tr>
            </a:tbl>
          </a:graphicData>
        </a:graphic>
      </p:graphicFrame>
      <p:sp>
        <p:nvSpPr>
          <p:cNvPr id="195812" name="WordArt 228"/>
          <p:cNvSpPr>
            <a:spLocks noChangeArrowheads="1" noChangeShapeType="1" noTextEdit="1"/>
          </p:cNvSpPr>
          <p:nvPr/>
        </p:nvSpPr>
        <p:spPr bwMode="auto">
          <a:xfrm>
            <a:off x="609600" y="381000"/>
            <a:ext cx="4648200" cy="1892300"/>
          </a:xfrm>
          <a:prstGeom prst="rect">
            <a:avLst/>
          </a:prstGeom>
        </p:spPr>
        <p:txBody>
          <a:bodyPr wrap="none" fromWordArt="1">
            <a:prstTxWarp prst="textSlantUp">
              <a:avLst>
                <a:gd name="adj" fmla="val 32056"/>
              </a:avLst>
            </a:prstTxWarp>
          </a:bodyPr>
          <a:lstStyle/>
          <a:p>
            <a:pPr algn="ctr"/>
            <a:r>
              <a:rPr lang="ar-SA" sz="4400" kern="10" dirty="0">
                <a:ln w="9525">
                  <a:solidFill>
                    <a:srgbClr val="CC99FF"/>
                  </a:solidFill>
                  <a:round/>
                  <a:headEnd/>
                  <a:tailEnd/>
                </a:ln>
                <a:gradFill rotWithShape="1">
                  <a:gsLst>
                    <a:gs pos="0">
                      <a:srgbClr val="FFFF00"/>
                    </a:gs>
                    <a:gs pos="100000">
                      <a:srgbClr val="FF0000"/>
                    </a:gs>
                  </a:gsLst>
                  <a:lin ang="5400000" scaled="1"/>
                </a:gradFill>
                <a:effectLst>
                  <a:outerShdw blurRad="63500" dist="53882" dir="2700000" algn="ctr" rotWithShape="0">
                    <a:srgbClr val="9999FF">
                      <a:alpha val="79999"/>
                    </a:srgbClr>
                  </a:outerShdw>
                </a:effectLst>
                <a:latin typeface="Times New Roman"/>
                <a:ea typeface="Times New Roman"/>
                <a:cs typeface="Times New Roman"/>
              </a:rPr>
              <a:t>ملخص</a:t>
            </a:r>
            <a:endParaRPr lang="en-US" sz="4400" kern="10" dirty="0">
              <a:ln w="9525">
                <a:solidFill>
                  <a:srgbClr val="CC99FF"/>
                </a:solidFill>
                <a:round/>
                <a:headEnd/>
                <a:tailEnd/>
              </a:ln>
              <a:gradFill rotWithShape="1">
                <a:gsLst>
                  <a:gs pos="0">
                    <a:srgbClr val="FFFF00"/>
                  </a:gs>
                  <a:gs pos="100000">
                    <a:srgbClr val="FF0000"/>
                  </a:gs>
                </a:gsLst>
                <a:lin ang="5400000" scaled="1"/>
              </a:gradFill>
              <a:effectLst>
                <a:outerShdw blurRad="63500" dist="53882" dir="2700000" algn="ctr" rotWithShape="0">
                  <a:srgbClr val="9999FF">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95812"/>
                                        </p:tgtEl>
                                        <p:attrNameLst>
                                          <p:attrName>style.visibility</p:attrName>
                                        </p:attrNameLst>
                                      </p:cBhvr>
                                      <p:to>
                                        <p:strVal val="visible"/>
                                      </p:to>
                                    </p:set>
                                    <p:anim calcmode="lin" valueType="num">
                                      <p:cBhvr>
                                        <p:cTn id="7" dur="1000" fill="hold"/>
                                        <p:tgtEl>
                                          <p:spTgt spid="195812"/>
                                        </p:tgtEl>
                                        <p:attrNameLst>
                                          <p:attrName>ppt_w</p:attrName>
                                        </p:attrNameLst>
                                      </p:cBhvr>
                                      <p:tavLst>
                                        <p:tav tm="0">
                                          <p:val>
                                            <p:fltVal val="0"/>
                                          </p:val>
                                        </p:tav>
                                        <p:tav tm="100000">
                                          <p:val>
                                            <p:strVal val="#ppt_w"/>
                                          </p:val>
                                        </p:tav>
                                      </p:tavLst>
                                    </p:anim>
                                    <p:anim calcmode="lin" valueType="num">
                                      <p:cBhvr>
                                        <p:cTn id="8" dur="1000" fill="hold"/>
                                        <p:tgtEl>
                                          <p:spTgt spid="19581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95811"/>
                                        </p:tgtEl>
                                        <p:attrNameLst>
                                          <p:attrName>style.visibility</p:attrName>
                                        </p:attrNameLst>
                                      </p:cBhvr>
                                      <p:to>
                                        <p:strVal val="visible"/>
                                      </p:to>
                                    </p:set>
                                    <p:anim calcmode="lin" valueType="num">
                                      <p:cBhvr>
                                        <p:cTn id="13" dur="500" fill="hold"/>
                                        <p:tgtEl>
                                          <p:spTgt spid="195811"/>
                                        </p:tgtEl>
                                        <p:attrNameLst>
                                          <p:attrName>ppt_w</p:attrName>
                                        </p:attrNameLst>
                                      </p:cBhvr>
                                      <p:tavLst>
                                        <p:tav tm="0">
                                          <p:val>
                                            <p:fltVal val="0"/>
                                          </p:val>
                                        </p:tav>
                                        <p:tav tm="100000">
                                          <p:val>
                                            <p:strVal val="#ppt_w"/>
                                          </p:val>
                                        </p:tav>
                                      </p:tavLst>
                                    </p:anim>
                                    <p:anim calcmode="lin" valueType="num">
                                      <p:cBhvr>
                                        <p:cTn id="14" dur="500" fill="hold"/>
                                        <p:tgtEl>
                                          <p:spTgt spid="1958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18" descr="bv3016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67" name="Text Box 3"/>
          <p:cNvSpPr txBox="1">
            <a:spLocks noChangeArrowheads="1"/>
          </p:cNvSpPr>
          <p:nvPr/>
        </p:nvSpPr>
        <p:spPr bwMode="auto">
          <a:xfrm>
            <a:off x="685800" y="1981200"/>
            <a:ext cx="8062913" cy="33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charset="0"/>
                <a:ea typeface="ＭＳ Ｐゴシック" charset="0"/>
                <a:cs typeface="ＭＳ Ｐゴシック" charset="0"/>
              </a:defRPr>
            </a:lvl1pPr>
            <a:lvl2pPr marL="742950" indent="-285750" eaLnBrk="0" hangingPunct="0">
              <a:defRPr sz="2800" b="1">
                <a:solidFill>
                  <a:srgbClr val="99CCFF"/>
                </a:solidFill>
                <a:latin typeface="Arial" charset="0"/>
                <a:ea typeface="ＭＳ Ｐゴシック" charset="0"/>
              </a:defRPr>
            </a:lvl2pPr>
            <a:lvl3pPr marL="1143000" indent="-228600" eaLnBrk="0" hangingPunct="0">
              <a:defRPr sz="2800" b="1">
                <a:solidFill>
                  <a:srgbClr val="99CCFF"/>
                </a:solidFill>
                <a:latin typeface="Arial" charset="0"/>
                <a:ea typeface="ＭＳ Ｐゴシック" charset="0"/>
              </a:defRPr>
            </a:lvl3pPr>
            <a:lvl4pPr marL="1600200" indent="-228600" eaLnBrk="0" hangingPunct="0">
              <a:defRPr sz="2800" b="1">
                <a:solidFill>
                  <a:srgbClr val="99CCFF"/>
                </a:solidFill>
                <a:latin typeface="Arial" charset="0"/>
                <a:ea typeface="ＭＳ Ｐゴシック" charset="0"/>
              </a:defRPr>
            </a:lvl4pPr>
            <a:lvl5pPr marL="2057400" indent="-228600" eaLnBrk="0" hangingPunct="0">
              <a:defRPr sz="2800" b="1">
                <a:solidFill>
                  <a:srgbClr val="99CCFF"/>
                </a:solidFill>
                <a:latin typeface="Arial" charset="0"/>
                <a:ea typeface="ＭＳ Ｐゴシック" charset="0"/>
              </a:defRPr>
            </a:lvl5pPr>
            <a:lvl6pPr marL="2514600" indent="-228600" eaLnBrk="0" fontAlgn="base" hangingPunct="0">
              <a:spcBef>
                <a:spcPct val="20000"/>
              </a:spcBef>
              <a:spcAft>
                <a:spcPct val="0"/>
              </a:spcAft>
              <a:defRPr sz="2800" b="1">
                <a:solidFill>
                  <a:srgbClr val="99CCFF"/>
                </a:solidFill>
                <a:latin typeface="Arial" charset="0"/>
                <a:ea typeface="ＭＳ Ｐゴシック" charset="0"/>
              </a:defRPr>
            </a:lvl6pPr>
            <a:lvl7pPr marL="2971800" indent="-228600" eaLnBrk="0" fontAlgn="base" hangingPunct="0">
              <a:spcBef>
                <a:spcPct val="20000"/>
              </a:spcBef>
              <a:spcAft>
                <a:spcPct val="0"/>
              </a:spcAft>
              <a:defRPr sz="2800" b="1">
                <a:solidFill>
                  <a:srgbClr val="99CCFF"/>
                </a:solidFill>
                <a:latin typeface="Arial" charset="0"/>
                <a:ea typeface="ＭＳ Ｐゴシック" charset="0"/>
              </a:defRPr>
            </a:lvl7pPr>
            <a:lvl8pPr marL="3429000" indent="-228600" eaLnBrk="0" fontAlgn="base" hangingPunct="0">
              <a:spcBef>
                <a:spcPct val="20000"/>
              </a:spcBef>
              <a:spcAft>
                <a:spcPct val="0"/>
              </a:spcAft>
              <a:defRPr sz="2800" b="1">
                <a:solidFill>
                  <a:srgbClr val="99CCFF"/>
                </a:solidFill>
                <a:latin typeface="Arial" charset="0"/>
                <a:ea typeface="ＭＳ Ｐゴシック" charset="0"/>
              </a:defRPr>
            </a:lvl8pPr>
            <a:lvl9pPr marL="3886200" indent="-228600" eaLnBrk="0" fontAlgn="base" hangingPunct="0">
              <a:spcBef>
                <a:spcPct val="20000"/>
              </a:spcBef>
              <a:spcAft>
                <a:spcPct val="0"/>
              </a:spcAft>
              <a:defRPr sz="2800" b="1">
                <a:solidFill>
                  <a:srgbClr val="99CCFF"/>
                </a:solidFill>
                <a:latin typeface="Arial" charset="0"/>
                <a:ea typeface="ＭＳ Ｐゴシック" charset="0"/>
              </a:defRPr>
            </a:lvl9pPr>
          </a:lstStyle>
          <a:p>
            <a:pPr algn="r" eaLnBrk="1" hangingPunct="1">
              <a:spcBef>
                <a:spcPct val="50000"/>
              </a:spcBef>
            </a:pPr>
            <a:r>
              <a:rPr lang="ar-JO" dirty="0">
                <a:solidFill>
                  <a:schemeClr val="bg1"/>
                </a:solidFill>
                <a:latin typeface="Arial" pitchFamily="34" charset="0"/>
                <a:cs typeface="Arial" pitchFamily="34" charset="0"/>
              </a:rPr>
              <a:t>أيوب و الجامعة هي أسفار حكمة كتابية (منطقية) بينما الأمثال حكمة تعليمية</a:t>
            </a:r>
            <a:endParaRPr lang="en-US" dirty="0">
              <a:solidFill>
                <a:schemeClr val="bg1"/>
              </a:solidFill>
              <a:latin typeface="Arial" pitchFamily="34" charset="0"/>
              <a:cs typeface="Arial" pitchFamily="34" charset="0"/>
            </a:endParaRPr>
          </a:p>
          <a:p>
            <a:pPr algn="r" eaLnBrk="1" hangingPunct="1">
              <a:spcBef>
                <a:spcPct val="50000"/>
              </a:spcBef>
            </a:pPr>
            <a:r>
              <a:rPr lang="ar-JO" dirty="0">
                <a:solidFill>
                  <a:schemeClr val="bg1"/>
                </a:solidFill>
                <a:cs typeface="Arial" charset="0"/>
              </a:rPr>
              <a:t>أيوب و الجامعة أسفار سلبية بطبيعتها بينما الأمثال إيجابي بطبيعته</a:t>
            </a:r>
            <a:endParaRPr lang="en-US" dirty="0">
              <a:solidFill>
                <a:schemeClr val="bg1"/>
              </a:solidFill>
              <a:cs typeface="Arial" charset="0"/>
            </a:endParaRPr>
          </a:p>
          <a:p>
            <a:pPr algn="r" eaLnBrk="1" hangingPunct="1">
              <a:spcBef>
                <a:spcPct val="50000"/>
              </a:spcBef>
            </a:pPr>
            <a:r>
              <a:rPr lang="ar-JO" dirty="0">
                <a:solidFill>
                  <a:schemeClr val="bg1"/>
                </a:solidFill>
                <a:cs typeface="Arial" charset="0"/>
              </a:rPr>
              <a:t>يجادل أيوب مع الآخرين، الأمثال هو إعلان و وصايا و الجامعة جدال مع النفس</a:t>
            </a:r>
            <a:endParaRPr lang="en-US" dirty="0">
              <a:solidFill>
                <a:schemeClr val="bg1"/>
              </a:solidFill>
              <a:cs typeface="Arial" charset="0"/>
            </a:endParaRPr>
          </a:p>
          <a:p>
            <a:pPr algn="r" eaLnBrk="1" hangingPunct="1">
              <a:spcBef>
                <a:spcPct val="50000"/>
              </a:spcBef>
            </a:pPr>
            <a:r>
              <a:rPr lang="ar-JO" dirty="0">
                <a:solidFill>
                  <a:schemeClr val="bg1"/>
                </a:solidFill>
                <a:latin typeface="Arial" pitchFamily="34" charset="0"/>
                <a:cs typeface="Arial" pitchFamily="34" charset="0"/>
              </a:rPr>
              <a:t>الأمثال سفر استنتاجي لكن الأسفار الأخرى استقرائية</a:t>
            </a:r>
            <a:endParaRPr lang="en-US" dirty="0">
              <a:solidFill>
                <a:schemeClr val="bg1"/>
              </a:solidFill>
              <a:latin typeface="Arial" pitchFamily="34" charset="0"/>
              <a:cs typeface="Arial" pitchFamily="34" charset="0"/>
            </a:endParaRPr>
          </a:p>
        </p:txBody>
      </p:sp>
      <p:sp>
        <p:nvSpPr>
          <p:cNvPr id="164884" name="WordArt 20"/>
          <p:cNvSpPr>
            <a:spLocks noChangeArrowheads="1" noChangeShapeType="1" noTextEdit="1"/>
          </p:cNvSpPr>
          <p:nvPr/>
        </p:nvSpPr>
        <p:spPr bwMode="auto">
          <a:xfrm>
            <a:off x="685800" y="381000"/>
            <a:ext cx="4724400" cy="11430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التباينات</a:t>
            </a:r>
            <a:endParaRPr lang="en-US" sz="3600" kern="10" dirty="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64884"/>
                                        </p:tgtEl>
                                        <p:attrNameLst>
                                          <p:attrName>style.visibility</p:attrName>
                                        </p:attrNameLst>
                                      </p:cBhvr>
                                      <p:to>
                                        <p:strVal val="visible"/>
                                      </p:to>
                                    </p:set>
                                    <p:anim calcmode="lin" valueType="num">
                                      <p:cBhvr>
                                        <p:cTn id="7" dur="500" fill="hold"/>
                                        <p:tgtEl>
                                          <p:spTgt spid="164884"/>
                                        </p:tgtEl>
                                        <p:attrNameLst>
                                          <p:attrName>ppt_w</p:attrName>
                                        </p:attrNameLst>
                                      </p:cBhvr>
                                      <p:tavLst>
                                        <p:tav tm="0">
                                          <p:val>
                                            <p:fltVal val="0"/>
                                          </p:val>
                                        </p:tav>
                                        <p:tav tm="100000">
                                          <p:val>
                                            <p:strVal val="#ppt_w"/>
                                          </p:val>
                                        </p:tav>
                                      </p:tavLst>
                                    </p:anim>
                                    <p:anim calcmode="lin" valueType="num">
                                      <p:cBhvr>
                                        <p:cTn id="8" dur="500" fill="hold"/>
                                        <p:tgtEl>
                                          <p:spTgt spid="164884"/>
                                        </p:tgtEl>
                                        <p:attrNameLst>
                                          <p:attrName>ppt_h</p:attrName>
                                        </p:attrNameLst>
                                      </p:cBhvr>
                                      <p:tavLst>
                                        <p:tav tm="0">
                                          <p:val>
                                            <p:fltVal val="0"/>
                                          </p:val>
                                        </p:tav>
                                        <p:tav tm="100000">
                                          <p:val>
                                            <p:strVal val="#ppt_h"/>
                                          </p:val>
                                        </p:tav>
                                      </p:tavLst>
                                    </p:anim>
                                    <p:anim calcmode="lin" valueType="num">
                                      <p:cBhvr>
                                        <p:cTn id="9" dur="500" fill="hold"/>
                                        <p:tgtEl>
                                          <p:spTgt spid="164884"/>
                                        </p:tgtEl>
                                        <p:attrNameLst>
                                          <p:attrName>style.rotation</p:attrName>
                                        </p:attrNameLst>
                                      </p:cBhvr>
                                      <p:tavLst>
                                        <p:tav tm="0">
                                          <p:val>
                                            <p:fltVal val="360"/>
                                          </p:val>
                                        </p:tav>
                                        <p:tav tm="100000">
                                          <p:val>
                                            <p:fltVal val="0"/>
                                          </p:val>
                                        </p:tav>
                                      </p:tavLst>
                                    </p:anim>
                                    <p:animEffect transition="in" filter="fade">
                                      <p:cBhvr>
                                        <p:cTn id="10" dur="500"/>
                                        <p:tgtEl>
                                          <p:spTgt spid="16488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4867">
                                            <p:txEl>
                                              <p:pRg st="0" end="0"/>
                                            </p:txEl>
                                          </p:spTgt>
                                        </p:tgtEl>
                                        <p:attrNameLst>
                                          <p:attrName>style.visibility</p:attrName>
                                        </p:attrNameLst>
                                      </p:cBhvr>
                                      <p:to>
                                        <p:strVal val="visible"/>
                                      </p:to>
                                    </p:set>
                                    <p:animEffect transition="in" filter="dissolve">
                                      <p:cBhvr>
                                        <p:cTn id="15" dur="500"/>
                                        <p:tgtEl>
                                          <p:spTgt spid="16486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4867">
                                            <p:txEl>
                                              <p:pRg st="1" end="1"/>
                                            </p:txEl>
                                          </p:spTgt>
                                        </p:tgtEl>
                                        <p:attrNameLst>
                                          <p:attrName>style.visibility</p:attrName>
                                        </p:attrNameLst>
                                      </p:cBhvr>
                                      <p:to>
                                        <p:strVal val="visible"/>
                                      </p:to>
                                    </p:set>
                                    <p:animEffect transition="in" filter="dissolve">
                                      <p:cBhvr>
                                        <p:cTn id="20" dur="500"/>
                                        <p:tgtEl>
                                          <p:spTgt spid="16486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4867">
                                            <p:txEl>
                                              <p:pRg st="2" end="2"/>
                                            </p:txEl>
                                          </p:spTgt>
                                        </p:tgtEl>
                                        <p:attrNameLst>
                                          <p:attrName>style.visibility</p:attrName>
                                        </p:attrNameLst>
                                      </p:cBhvr>
                                      <p:to>
                                        <p:strVal val="visible"/>
                                      </p:to>
                                    </p:set>
                                    <p:animEffect transition="in" filter="dissolve">
                                      <p:cBhvr>
                                        <p:cTn id="25"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16488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descr="bv301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2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63" name="Rectangle 3"/>
          <p:cNvSpPr>
            <a:spLocks noGrp="1" noChangeArrowheads="1"/>
          </p:cNvSpPr>
          <p:nvPr>
            <p:ph type="body" idx="1"/>
          </p:nvPr>
        </p:nvSpPr>
        <p:spPr>
          <a:xfrm>
            <a:off x="990600" y="2209800"/>
            <a:ext cx="7772400" cy="2362200"/>
          </a:xfrm>
        </p:spPr>
        <p:txBody>
          <a:bodyPr/>
          <a:lstStyle/>
          <a:p>
            <a:pPr algn="r" rtl="1" eaLnBrk="1" hangingPunct="1">
              <a:lnSpc>
                <a:spcPct val="150000"/>
              </a:lnSpc>
            </a:pPr>
            <a:r>
              <a:rPr lang="ar-JO" b="1" dirty="0">
                <a:solidFill>
                  <a:srgbClr val="008000"/>
                </a:solidFill>
                <a:latin typeface="Arial" charset="0"/>
              </a:rPr>
              <a:t>خصائص أسفار الحكمة</a:t>
            </a:r>
            <a:r>
              <a:rPr lang="en-US" b="1" dirty="0">
                <a:solidFill>
                  <a:srgbClr val="008000"/>
                </a:solidFill>
                <a:latin typeface="Arial" charset="0"/>
              </a:rPr>
              <a:t> </a:t>
            </a:r>
          </a:p>
          <a:p>
            <a:pPr algn="r" rtl="1" eaLnBrk="1" hangingPunct="1">
              <a:lnSpc>
                <a:spcPct val="150000"/>
              </a:lnSpc>
            </a:pPr>
            <a:r>
              <a:rPr lang="ar-JO" b="1" dirty="0">
                <a:solidFill>
                  <a:srgbClr val="008000"/>
                </a:solidFill>
                <a:latin typeface="Arial" charset="0"/>
              </a:rPr>
              <a:t>نظرة عامة على كل سفر من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التباينات بين أسفار الحكمة</a:t>
            </a:r>
            <a:endParaRPr lang="en-US" b="1" dirty="0">
              <a:solidFill>
                <a:srgbClr val="008000"/>
              </a:solidFill>
              <a:latin typeface="Arial" charset="0"/>
            </a:endParaRPr>
          </a:p>
          <a:p>
            <a:pPr algn="r" rtl="1" eaLnBrk="1" hangingPunct="1">
              <a:lnSpc>
                <a:spcPct val="150000"/>
              </a:lnSpc>
            </a:pPr>
            <a:r>
              <a:rPr lang="ar-JO" b="1" dirty="0">
                <a:solidFill>
                  <a:srgbClr val="008000"/>
                </a:solidFill>
                <a:latin typeface="Arial" charset="0"/>
              </a:rPr>
              <a:t>التطبيقات</a:t>
            </a:r>
            <a:endParaRPr lang="en-US" b="1" dirty="0">
              <a:solidFill>
                <a:srgbClr val="008000"/>
              </a:solidFill>
              <a:latin typeface="Arial" charset="0"/>
            </a:endParaRPr>
          </a:p>
        </p:txBody>
      </p:sp>
      <p:sp>
        <p:nvSpPr>
          <p:cNvPr id="194564" name="WordArt 4"/>
          <p:cNvSpPr>
            <a:spLocks noChangeArrowheads="1" noChangeShapeType="1" noTextEdit="1"/>
          </p:cNvSpPr>
          <p:nvPr/>
        </p:nvSpPr>
        <p:spPr bwMode="auto">
          <a:xfrm>
            <a:off x="685800" y="609600"/>
            <a:ext cx="5334000" cy="1276350"/>
          </a:xfrm>
          <a:prstGeom prst="rect">
            <a:avLst/>
          </a:prstGeom>
        </p:spPr>
        <p:txBody>
          <a:bodyPr wrap="none" fromWordArt="1">
            <a:prstTxWarp prst="textPlain">
              <a:avLst>
                <a:gd name="adj" fmla="val 50000"/>
              </a:avLst>
            </a:prstTxWarp>
          </a:bodyPr>
          <a:lstStyle/>
          <a:p>
            <a:pPr algn="ctr"/>
            <a:r>
              <a:rPr lang="ar-JO" sz="4400" kern="10" dirty="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Times New Roman"/>
                <a:ea typeface="Times New Roman"/>
                <a:cs typeface="Times New Roman"/>
              </a:rPr>
              <a:t>الأهداف</a:t>
            </a:r>
            <a:endParaRPr lang="en-US" sz="4400" kern="10" dirty="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fade">
                                      <p:cBhvr>
                                        <p:cTn id="7" dur="770" decel="100000"/>
                                        <p:tgtEl>
                                          <p:spTgt spid="194564"/>
                                        </p:tgtEl>
                                      </p:cBhvr>
                                    </p:animEffect>
                                    <p:animScale>
                                      <p:cBhvr>
                                        <p:cTn id="8" dur="770" decel="100000"/>
                                        <p:tgtEl>
                                          <p:spTgt spid="194564"/>
                                        </p:tgtEl>
                                      </p:cBhvr>
                                      <p:from x="10000" y="10000"/>
                                      <p:to x="200000" y="450000"/>
                                    </p:animScale>
                                    <p:animScale>
                                      <p:cBhvr>
                                        <p:cTn id="9" dur="1230" accel="100000" fill="hold">
                                          <p:stCondLst>
                                            <p:cond delay="770"/>
                                          </p:stCondLst>
                                        </p:cTn>
                                        <p:tgtEl>
                                          <p:spTgt spid="194564"/>
                                        </p:tgtEl>
                                      </p:cBhvr>
                                      <p:from x="200000" y="450000"/>
                                      <p:to x="100000" y="100000"/>
                                    </p:animScale>
                                    <p:set>
                                      <p:cBhvr>
                                        <p:cTn id="10" dur="770" fill="hold"/>
                                        <p:tgtEl>
                                          <p:spTgt spid="194564"/>
                                        </p:tgtEl>
                                        <p:attrNameLst>
                                          <p:attrName>ppt_x</p:attrName>
                                        </p:attrNameLst>
                                      </p:cBhvr>
                                      <p:to>
                                        <p:strVal val="(0.5)"/>
                                      </p:to>
                                    </p:set>
                                    <p:anim from="(0.5)" to="(#ppt_x)" calcmode="lin" valueType="num">
                                      <p:cBhvr>
                                        <p:cTn id="11" dur="1230" accel="100000" fill="hold">
                                          <p:stCondLst>
                                            <p:cond delay="770"/>
                                          </p:stCondLst>
                                        </p:cTn>
                                        <p:tgtEl>
                                          <p:spTgt spid="194564"/>
                                        </p:tgtEl>
                                        <p:attrNameLst>
                                          <p:attrName>ppt_x</p:attrName>
                                        </p:attrNameLst>
                                      </p:cBhvr>
                                    </p:anim>
                                    <p:set>
                                      <p:cBhvr>
                                        <p:cTn id="12" dur="770" fill="hold"/>
                                        <p:tgtEl>
                                          <p:spTgt spid="194564"/>
                                        </p:tgtEl>
                                        <p:attrNameLst>
                                          <p:attrName>ppt_y</p:attrName>
                                        </p:attrNameLst>
                                      </p:cBhvr>
                                      <p:to>
                                        <p:strVal val="(#ppt_y+0.4)"/>
                                      </p:to>
                                    </p:set>
                                    <p:anim from="(#ppt_y+0.4)" to="(#ppt_y)" calcmode="lin" valueType="num">
                                      <p:cBhvr>
                                        <p:cTn id="13" dur="1230" accel="100000" fill="hold">
                                          <p:stCondLst>
                                            <p:cond delay="770"/>
                                          </p:stCondLst>
                                        </p:cTn>
                                        <p:tgtEl>
                                          <p:spTgt spid="194564"/>
                                        </p:tgtEl>
                                        <p:attrNameLst>
                                          <p:attrName>ppt_y</p:attrName>
                                        </p:attrNameLst>
                                      </p:cBhvr>
                                    </p:anim>
                                  </p:childTnLst>
                                </p:cTn>
                              </p:par>
                            </p:childTnLst>
                          </p:cTn>
                        </p:par>
                        <p:par>
                          <p:cTn id="14" fill="hold">
                            <p:stCondLst>
                              <p:cond delay="2000"/>
                            </p:stCondLst>
                            <p:childTnLst>
                              <p:par>
                                <p:cTn id="15" presetID="39" presetClass="entr" presetSubtype="0" accel="100000" fill="hold" grpId="0" nodeType="afterEffect">
                                  <p:stCondLst>
                                    <p:cond delay="0"/>
                                  </p:stCondLst>
                                  <p:childTnLst>
                                    <p:set>
                                      <p:cBhvr>
                                        <p:cTn id="16" dur="1" fill="hold">
                                          <p:stCondLst>
                                            <p:cond delay="0"/>
                                          </p:stCondLst>
                                        </p:cTn>
                                        <p:tgtEl>
                                          <p:spTgt spid="194563">
                                            <p:txEl>
                                              <p:pRg st="0" end="0"/>
                                            </p:txEl>
                                          </p:spTgt>
                                        </p:tgtEl>
                                        <p:attrNameLst>
                                          <p:attrName>style.visibility</p:attrName>
                                        </p:attrNameLst>
                                      </p:cBhvr>
                                      <p:to>
                                        <p:strVal val="visible"/>
                                      </p:to>
                                    </p:set>
                                    <p:anim calcmode="lin" valueType="num">
                                      <p:cBhvr>
                                        <p:cTn id="17" dur="500" fill="hold"/>
                                        <p:tgtEl>
                                          <p:spTgt spid="1945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945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945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194563">
                                            <p:txEl>
                                              <p:pRg st="1" end="1"/>
                                            </p:txEl>
                                          </p:spTgt>
                                        </p:tgtEl>
                                        <p:attrNameLst>
                                          <p:attrName>style.visibility</p:attrName>
                                        </p:attrNameLst>
                                      </p:cBhvr>
                                      <p:to>
                                        <p:strVal val="visible"/>
                                      </p:to>
                                    </p:set>
                                    <p:anim calcmode="lin" valueType="num">
                                      <p:cBhvr>
                                        <p:cTn id="25" dur="500" fill="hold"/>
                                        <p:tgtEl>
                                          <p:spTgt spid="1945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945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945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39" presetClass="entr" presetSubtype="0" accel="100000" fill="hold" grpId="0" nodeType="afterEffect">
                                  <p:stCondLst>
                                    <p:cond delay="0"/>
                                  </p:stCondLst>
                                  <p:childTnLst>
                                    <p:set>
                                      <p:cBhvr>
                                        <p:cTn id="31" dur="1" fill="hold">
                                          <p:stCondLst>
                                            <p:cond delay="0"/>
                                          </p:stCondLst>
                                        </p:cTn>
                                        <p:tgtEl>
                                          <p:spTgt spid="194563">
                                            <p:txEl>
                                              <p:pRg st="2" end="2"/>
                                            </p:txEl>
                                          </p:spTgt>
                                        </p:tgtEl>
                                        <p:attrNameLst>
                                          <p:attrName>style.visibility</p:attrName>
                                        </p:attrNameLst>
                                      </p:cBhvr>
                                      <p:to>
                                        <p:strVal val="visible"/>
                                      </p:to>
                                    </p:set>
                                    <p:anim calcmode="lin" valueType="num">
                                      <p:cBhvr>
                                        <p:cTn id="32" dur="500" fill="hold"/>
                                        <p:tgtEl>
                                          <p:spTgt spid="1945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945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945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000"/>
                            </p:stCondLst>
                            <p:childTnLst>
                              <p:par>
                                <p:cTn id="37" presetID="39" presetClass="entr" presetSubtype="0" accel="100000" fill="hold" grpId="0" nodeType="afterEffect">
                                  <p:stCondLst>
                                    <p:cond delay="0"/>
                                  </p:stCondLst>
                                  <p:childTnLst>
                                    <p:set>
                                      <p:cBhvr>
                                        <p:cTn id="38" dur="1" fill="hold">
                                          <p:stCondLst>
                                            <p:cond delay="0"/>
                                          </p:stCondLst>
                                        </p:cTn>
                                        <p:tgtEl>
                                          <p:spTgt spid="194563">
                                            <p:txEl>
                                              <p:pRg st="3" end="3"/>
                                            </p:txEl>
                                          </p:spTgt>
                                        </p:tgtEl>
                                        <p:attrNameLst>
                                          <p:attrName>style.visibility</p:attrName>
                                        </p:attrNameLst>
                                      </p:cBhvr>
                                      <p:to>
                                        <p:strVal val="visible"/>
                                      </p:to>
                                    </p:set>
                                    <p:anim calcmode="lin" valueType="num">
                                      <p:cBhvr>
                                        <p:cTn id="39" dur="500" fill="hold"/>
                                        <p:tgtEl>
                                          <p:spTgt spid="19456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9456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9456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9456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2590800" y="2590800"/>
            <a:ext cx="4953000" cy="762000"/>
          </a:xfrm>
          <a:prstGeom prst="rect">
            <a:avLst/>
          </a:prstGeom>
          <a:solidFill>
            <a:srgbClr val="FFFFFF"/>
          </a:solidFill>
          <a:ln w="9525">
            <a:solidFill>
              <a:srgbClr val="000000"/>
            </a:solidFill>
            <a:miter lim="800000"/>
            <a:headEnd/>
            <a:tailEnd/>
          </a:ln>
        </p:spPr>
        <p:txBody>
          <a:bodyPr/>
          <a:lstStyle/>
          <a:p>
            <a:pPr algn="ctr">
              <a:spcBef>
                <a:spcPct val="0"/>
              </a:spcBef>
            </a:pPr>
            <a:r>
              <a:rPr lang="ar-JO" sz="2200" dirty="0">
                <a:solidFill>
                  <a:schemeClr val="tx1"/>
                </a:solidFill>
                <a:latin typeface="Times New Roman" charset="0"/>
              </a:rPr>
              <a:t>الجامعة .......... الباطل</a:t>
            </a:r>
            <a:endParaRPr lang="en-US" sz="2200" b="0" dirty="0">
              <a:solidFill>
                <a:schemeClr val="tx1"/>
              </a:solidFill>
              <a:latin typeface="Times New Roman" charset="0"/>
            </a:endParaRPr>
          </a:p>
          <a:p>
            <a:pPr algn="ctr">
              <a:spcBef>
                <a:spcPct val="0"/>
              </a:spcBef>
            </a:pPr>
            <a:r>
              <a:rPr lang="ar-JO" sz="2200" b="0" dirty="0">
                <a:solidFill>
                  <a:schemeClr val="tx1"/>
                </a:solidFill>
                <a:latin typeface="Times New Roman" charset="0"/>
              </a:rPr>
              <a:t>تستطيع الحكمة التغلب على الحياة الباطلة</a:t>
            </a:r>
            <a:endParaRPr lang="en-US" sz="2200" b="0" dirty="0">
              <a:solidFill>
                <a:schemeClr val="tx1"/>
              </a:solidFill>
            </a:endParaRPr>
          </a:p>
        </p:txBody>
      </p:sp>
      <p:sp>
        <p:nvSpPr>
          <p:cNvPr id="134150" name="Rectangle 6"/>
          <p:cNvSpPr>
            <a:spLocks noChangeArrowheads="1"/>
          </p:cNvSpPr>
          <p:nvPr/>
        </p:nvSpPr>
        <p:spPr bwMode="auto">
          <a:xfrm>
            <a:off x="2209800" y="1524000"/>
            <a:ext cx="6019800" cy="762000"/>
          </a:xfrm>
          <a:prstGeom prst="rect">
            <a:avLst/>
          </a:prstGeom>
          <a:solidFill>
            <a:srgbClr val="FFFFFF"/>
          </a:solidFill>
          <a:ln w="9525">
            <a:solidFill>
              <a:srgbClr val="000000"/>
            </a:solidFill>
            <a:miter lim="800000"/>
            <a:headEnd/>
            <a:tailEnd/>
          </a:ln>
        </p:spPr>
        <p:txBody>
          <a:bodyPr/>
          <a:lstStyle/>
          <a:p>
            <a:pPr algn="ctr">
              <a:spcBef>
                <a:spcPct val="0"/>
              </a:spcBef>
            </a:pPr>
            <a:r>
              <a:rPr lang="ar-JO" sz="2200" dirty="0">
                <a:solidFill>
                  <a:schemeClr val="tx1"/>
                </a:solidFill>
                <a:latin typeface="Times New Roman" charset="0"/>
              </a:rPr>
              <a:t>الأمثال</a:t>
            </a:r>
            <a:r>
              <a:rPr lang="ar-JO" sz="2200" b="0" dirty="0">
                <a:solidFill>
                  <a:schemeClr val="tx1"/>
                </a:solidFill>
                <a:latin typeface="Times New Roman" charset="0"/>
              </a:rPr>
              <a:t> ......... الحكمة</a:t>
            </a:r>
          </a:p>
          <a:p>
            <a:pPr algn="ctr">
              <a:spcBef>
                <a:spcPct val="0"/>
              </a:spcBef>
            </a:pPr>
            <a:r>
              <a:rPr lang="ar-JO" sz="2200" b="0" dirty="0">
                <a:solidFill>
                  <a:schemeClr val="tx1"/>
                </a:solidFill>
                <a:latin typeface="Times New Roman" charset="0"/>
              </a:rPr>
              <a:t>راس الحكمة مخافة الرب</a:t>
            </a:r>
            <a:endParaRPr lang="en-US" sz="2200" b="0" dirty="0">
              <a:solidFill>
                <a:schemeClr val="tx1"/>
              </a:solidFill>
            </a:endParaRPr>
          </a:p>
        </p:txBody>
      </p:sp>
      <p:sp>
        <p:nvSpPr>
          <p:cNvPr id="134152" name="Rectangle 8"/>
          <p:cNvSpPr>
            <a:spLocks noChangeArrowheads="1"/>
          </p:cNvSpPr>
          <p:nvPr/>
        </p:nvSpPr>
        <p:spPr bwMode="auto">
          <a:xfrm>
            <a:off x="2667000" y="457200"/>
            <a:ext cx="4800600" cy="762000"/>
          </a:xfrm>
          <a:prstGeom prst="rect">
            <a:avLst/>
          </a:prstGeom>
          <a:solidFill>
            <a:srgbClr val="FFFFFF"/>
          </a:solidFill>
          <a:ln w="9525">
            <a:solidFill>
              <a:srgbClr val="000000"/>
            </a:solidFill>
            <a:miter lim="800000"/>
            <a:headEnd/>
            <a:tailEnd/>
          </a:ln>
        </p:spPr>
        <p:txBody>
          <a:bodyPr/>
          <a:lstStyle/>
          <a:p>
            <a:pPr algn="ctr">
              <a:spcBef>
                <a:spcPct val="0"/>
              </a:spcBef>
            </a:pPr>
            <a:r>
              <a:rPr lang="ar-JO" sz="2200" dirty="0">
                <a:solidFill>
                  <a:schemeClr val="tx1"/>
                </a:solidFill>
                <a:latin typeface="Times New Roman" charset="0"/>
              </a:rPr>
              <a:t>أيوب</a:t>
            </a:r>
            <a:r>
              <a:rPr lang="ar-JO" sz="2200" b="0" dirty="0">
                <a:solidFill>
                  <a:schemeClr val="tx1"/>
                </a:solidFill>
                <a:latin typeface="Times New Roman" charset="0"/>
              </a:rPr>
              <a:t> ....... ثق في حكمة الله</a:t>
            </a:r>
          </a:p>
          <a:p>
            <a:pPr algn="ctr">
              <a:spcBef>
                <a:spcPct val="0"/>
              </a:spcBef>
            </a:pPr>
            <a:r>
              <a:rPr lang="ar-JO" sz="2200" b="0" dirty="0">
                <a:solidFill>
                  <a:schemeClr val="tx1"/>
                </a:solidFill>
                <a:latin typeface="Times New Roman" charset="0"/>
              </a:rPr>
              <a:t>اخضع لله رغم المعاناة</a:t>
            </a:r>
            <a:endParaRPr lang="en-US" sz="2200" b="0" dirty="0">
              <a:solidFill>
                <a:schemeClr val="tx1"/>
              </a:solidFill>
            </a:endParaRPr>
          </a:p>
        </p:txBody>
      </p:sp>
      <p:sp>
        <p:nvSpPr>
          <p:cNvPr id="134157" name="WordArt 13"/>
          <p:cNvSpPr>
            <a:spLocks noChangeArrowheads="1" noChangeShapeType="1" noTextEdit="1"/>
          </p:cNvSpPr>
          <p:nvPr/>
        </p:nvSpPr>
        <p:spPr bwMode="auto">
          <a:xfrm rot="5400000">
            <a:off x="-1790700" y="2705100"/>
            <a:ext cx="5867400" cy="1066800"/>
          </a:xfrm>
          <a:prstGeom prst="rect">
            <a:avLst/>
          </a:prstGeom>
        </p:spPr>
        <p:txBody>
          <a:bodyPr vert="wordArtVert" wrap="none" fromWordArt="1">
            <a:prstTxWarp prst="textPlain">
              <a:avLst>
                <a:gd name="adj" fmla="val 50000"/>
              </a:avLst>
            </a:prstTxWarp>
          </a:bodyPr>
          <a:lstStyle/>
          <a:p>
            <a:pPr algn="ctr" fontAlgn="auto"/>
            <a:r>
              <a:rPr lang="ar-JO" sz="3600" i="1" kern="10" dirty="0">
                <a:ln w="9525">
                  <a:solidFill>
                    <a:srgbClr val="800000"/>
                  </a:solidFill>
                  <a:round/>
                  <a:headEnd/>
                  <a:tailEnd/>
                </a:ln>
                <a:solidFill>
                  <a:srgbClr val="800000"/>
                </a:solidFill>
                <a:effectLst>
                  <a:outerShdw blurRad="63500" dist="38099" dir="2700000" algn="ctr" rotWithShape="0">
                    <a:srgbClr val="B2B2B2">
                      <a:alpha val="79999"/>
                    </a:srgbClr>
                  </a:outerShdw>
                </a:effectLst>
                <a:latin typeface="Arial Black"/>
                <a:ea typeface="Arial Black"/>
                <a:cs typeface="Arial Black"/>
              </a:rPr>
              <a:t>التطبيق</a:t>
            </a:r>
            <a:endParaRPr lang="en-US" sz="3600" i="1" kern="10" dirty="0">
              <a:ln w="9525">
                <a:solidFill>
                  <a:srgbClr val="800000"/>
                </a:solidFill>
                <a:round/>
                <a:headEnd/>
                <a:tailEnd/>
              </a:ln>
              <a:solidFill>
                <a:srgbClr val="800000"/>
              </a:solidFill>
              <a:effectLst>
                <a:outerShdw blurRad="63500" dist="38099" dir="2700000" algn="ctr" rotWithShape="0">
                  <a:srgbClr val="B2B2B2">
                    <a:alpha val="79999"/>
                  </a:srgbClr>
                </a:outerShdw>
              </a:effectLst>
              <a:latin typeface="Arial Black"/>
              <a:ea typeface="Arial Black"/>
              <a:cs typeface="Arial Black"/>
            </a:endParaRPr>
          </a:p>
        </p:txBody>
      </p:sp>
      <p:pic>
        <p:nvPicPr>
          <p:cNvPr id="134158" name="Picture 14" descr="PMDTR0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3810000"/>
            <a:ext cx="5029200" cy="261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34157"/>
                                        </p:tgtEl>
                                        <p:attrNameLst>
                                          <p:attrName>style.visibility</p:attrName>
                                        </p:attrNameLst>
                                      </p:cBhvr>
                                      <p:to>
                                        <p:strVal val="visible"/>
                                      </p:to>
                                    </p:set>
                                    <p:anim calcmode="lin" valueType="num">
                                      <p:cBhvr>
                                        <p:cTn id="7" dur="5000" fill="hold"/>
                                        <p:tgtEl>
                                          <p:spTgt spid="134157"/>
                                        </p:tgtEl>
                                        <p:attrNameLst>
                                          <p:attrName>ppt_w</p:attrName>
                                        </p:attrNameLst>
                                      </p:cBhvr>
                                      <p:tavLst>
                                        <p:tav tm="0" fmla="#ppt_w*sin(2.5*pi*$)">
                                          <p:val>
                                            <p:fltVal val="0"/>
                                          </p:val>
                                        </p:tav>
                                        <p:tav tm="100000">
                                          <p:val>
                                            <p:fltVal val="1"/>
                                          </p:val>
                                        </p:tav>
                                      </p:tavLst>
                                    </p:anim>
                                    <p:anim calcmode="lin" valueType="num">
                                      <p:cBhvr>
                                        <p:cTn id="8" dur="5000" fill="hold"/>
                                        <p:tgtEl>
                                          <p:spTgt spid="13415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3" presetClass="entr" presetSubtype="16" fill="hold" nodeType="afterEffect">
                                  <p:stCondLst>
                                    <p:cond delay="0"/>
                                  </p:stCondLst>
                                  <p:childTnLst>
                                    <p:set>
                                      <p:cBhvr>
                                        <p:cTn id="11" dur="1" fill="hold">
                                          <p:stCondLst>
                                            <p:cond delay="0"/>
                                          </p:stCondLst>
                                        </p:cTn>
                                        <p:tgtEl>
                                          <p:spTgt spid="134158"/>
                                        </p:tgtEl>
                                        <p:attrNameLst>
                                          <p:attrName>style.visibility</p:attrName>
                                        </p:attrNameLst>
                                      </p:cBhvr>
                                      <p:to>
                                        <p:strVal val="visible"/>
                                      </p:to>
                                    </p:set>
                                    <p:anim calcmode="lin" valueType="num">
                                      <p:cBhvr>
                                        <p:cTn id="12" dur="500" fill="hold"/>
                                        <p:tgtEl>
                                          <p:spTgt spid="134158"/>
                                        </p:tgtEl>
                                        <p:attrNameLst>
                                          <p:attrName>ppt_w</p:attrName>
                                        </p:attrNameLst>
                                      </p:cBhvr>
                                      <p:tavLst>
                                        <p:tav tm="0">
                                          <p:val>
                                            <p:fltVal val="0"/>
                                          </p:val>
                                        </p:tav>
                                        <p:tav tm="100000">
                                          <p:val>
                                            <p:strVal val="#ppt_w"/>
                                          </p:val>
                                        </p:tav>
                                      </p:tavLst>
                                    </p:anim>
                                    <p:anim calcmode="lin" valueType="num">
                                      <p:cBhvr>
                                        <p:cTn id="13" dur="500" fill="hold"/>
                                        <p:tgtEl>
                                          <p:spTgt spid="13415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500"/>
                            </p:stCondLst>
                            <p:childTnLst>
                              <p:par>
                                <p:cTn id="15" presetID="37" presetClass="entr" presetSubtype="0" fill="hold" grpId="0" nodeType="afterEffect">
                                  <p:stCondLst>
                                    <p:cond delay="0"/>
                                  </p:stCondLst>
                                  <p:childTnLst>
                                    <p:set>
                                      <p:cBhvr>
                                        <p:cTn id="16" dur="1" fill="hold">
                                          <p:stCondLst>
                                            <p:cond delay="0"/>
                                          </p:stCondLst>
                                        </p:cTn>
                                        <p:tgtEl>
                                          <p:spTgt spid="134148"/>
                                        </p:tgtEl>
                                        <p:attrNameLst>
                                          <p:attrName>style.visibility</p:attrName>
                                        </p:attrNameLst>
                                      </p:cBhvr>
                                      <p:to>
                                        <p:strVal val="visible"/>
                                      </p:to>
                                    </p:set>
                                    <p:animEffect transition="in" filter="fade">
                                      <p:cBhvr>
                                        <p:cTn id="17" dur="1000"/>
                                        <p:tgtEl>
                                          <p:spTgt spid="134148"/>
                                        </p:tgtEl>
                                      </p:cBhvr>
                                    </p:animEffect>
                                    <p:anim calcmode="lin" valueType="num">
                                      <p:cBhvr>
                                        <p:cTn id="18" dur="1000" fill="hold"/>
                                        <p:tgtEl>
                                          <p:spTgt spid="134148"/>
                                        </p:tgtEl>
                                        <p:attrNameLst>
                                          <p:attrName>ppt_x</p:attrName>
                                        </p:attrNameLst>
                                      </p:cBhvr>
                                      <p:tavLst>
                                        <p:tav tm="0">
                                          <p:val>
                                            <p:strVal val="#ppt_x"/>
                                          </p:val>
                                        </p:tav>
                                        <p:tav tm="100000">
                                          <p:val>
                                            <p:strVal val="#ppt_x"/>
                                          </p:val>
                                        </p:tav>
                                      </p:tavLst>
                                    </p:anim>
                                    <p:anim calcmode="lin" valueType="num">
                                      <p:cBhvr>
                                        <p:cTn id="19" dur="900" decel="100000" fill="hold"/>
                                        <p:tgtEl>
                                          <p:spTgt spid="13414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34148"/>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6500"/>
                            </p:stCondLst>
                            <p:childTnLst>
                              <p:par>
                                <p:cTn id="22" presetID="37" presetClass="entr" presetSubtype="0" fill="hold" grpId="0" nodeType="afterEffect">
                                  <p:stCondLst>
                                    <p:cond delay="0"/>
                                  </p:stCondLst>
                                  <p:childTnLst>
                                    <p:set>
                                      <p:cBhvr>
                                        <p:cTn id="23" dur="1" fill="hold">
                                          <p:stCondLst>
                                            <p:cond delay="0"/>
                                          </p:stCondLst>
                                        </p:cTn>
                                        <p:tgtEl>
                                          <p:spTgt spid="134150"/>
                                        </p:tgtEl>
                                        <p:attrNameLst>
                                          <p:attrName>style.visibility</p:attrName>
                                        </p:attrNameLst>
                                      </p:cBhvr>
                                      <p:to>
                                        <p:strVal val="visible"/>
                                      </p:to>
                                    </p:set>
                                    <p:animEffect transition="in" filter="fade">
                                      <p:cBhvr>
                                        <p:cTn id="24" dur="1000"/>
                                        <p:tgtEl>
                                          <p:spTgt spid="134150"/>
                                        </p:tgtEl>
                                      </p:cBhvr>
                                    </p:animEffect>
                                    <p:anim calcmode="lin" valueType="num">
                                      <p:cBhvr>
                                        <p:cTn id="25" dur="1000" fill="hold"/>
                                        <p:tgtEl>
                                          <p:spTgt spid="134150"/>
                                        </p:tgtEl>
                                        <p:attrNameLst>
                                          <p:attrName>ppt_x</p:attrName>
                                        </p:attrNameLst>
                                      </p:cBhvr>
                                      <p:tavLst>
                                        <p:tav tm="0">
                                          <p:val>
                                            <p:strVal val="#ppt_x"/>
                                          </p:val>
                                        </p:tav>
                                        <p:tav tm="100000">
                                          <p:val>
                                            <p:strVal val="#ppt_x"/>
                                          </p:val>
                                        </p:tav>
                                      </p:tavLst>
                                    </p:anim>
                                    <p:anim calcmode="lin" valueType="num">
                                      <p:cBhvr>
                                        <p:cTn id="26" dur="900" decel="100000" fill="hold"/>
                                        <p:tgtEl>
                                          <p:spTgt spid="1341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4150"/>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7500"/>
                            </p:stCondLst>
                            <p:childTnLst>
                              <p:par>
                                <p:cTn id="29" presetID="37" presetClass="entr" presetSubtype="0" fill="hold" grpId="0" nodeType="afterEffect">
                                  <p:stCondLst>
                                    <p:cond delay="0"/>
                                  </p:stCondLst>
                                  <p:childTnLst>
                                    <p:set>
                                      <p:cBhvr>
                                        <p:cTn id="30" dur="1" fill="hold">
                                          <p:stCondLst>
                                            <p:cond delay="0"/>
                                          </p:stCondLst>
                                        </p:cTn>
                                        <p:tgtEl>
                                          <p:spTgt spid="134152"/>
                                        </p:tgtEl>
                                        <p:attrNameLst>
                                          <p:attrName>style.visibility</p:attrName>
                                        </p:attrNameLst>
                                      </p:cBhvr>
                                      <p:to>
                                        <p:strVal val="visible"/>
                                      </p:to>
                                    </p:set>
                                    <p:animEffect transition="in" filter="fade">
                                      <p:cBhvr>
                                        <p:cTn id="31" dur="1000"/>
                                        <p:tgtEl>
                                          <p:spTgt spid="134152"/>
                                        </p:tgtEl>
                                      </p:cBhvr>
                                    </p:animEffect>
                                    <p:anim calcmode="lin" valueType="num">
                                      <p:cBhvr>
                                        <p:cTn id="32" dur="1000" fill="hold"/>
                                        <p:tgtEl>
                                          <p:spTgt spid="134152"/>
                                        </p:tgtEl>
                                        <p:attrNameLst>
                                          <p:attrName>ppt_x</p:attrName>
                                        </p:attrNameLst>
                                      </p:cBhvr>
                                      <p:tavLst>
                                        <p:tav tm="0">
                                          <p:val>
                                            <p:strVal val="#ppt_x"/>
                                          </p:val>
                                        </p:tav>
                                        <p:tav tm="100000">
                                          <p:val>
                                            <p:strVal val="#ppt_x"/>
                                          </p:val>
                                        </p:tav>
                                      </p:tavLst>
                                    </p:anim>
                                    <p:anim calcmode="lin" valueType="num">
                                      <p:cBhvr>
                                        <p:cTn id="33" dur="900" decel="100000" fill="hold"/>
                                        <p:tgtEl>
                                          <p:spTgt spid="13415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41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50" grpId="0" animBg="1"/>
      <p:bldP spid="134152" grpId="0" animBg="1"/>
      <p:bldP spid="134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2003040097"/>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75778" name="Rectangle 2"/>
          <p:cNvSpPr>
            <a:spLocks noGrp="1" noChangeArrowheads="1"/>
          </p:cNvSpPr>
          <p:nvPr>
            <p:ph type="title"/>
          </p:nvPr>
        </p:nvSpPr>
        <p:spPr>
          <a:xfrm>
            <a:off x="457200" y="274638"/>
            <a:ext cx="5105400" cy="1143000"/>
          </a:xfrm>
        </p:spPr>
        <p:txBody>
          <a:bodyPr/>
          <a:lstStyle/>
          <a:p>
            <a:pPr eaLnBrk="1" hangingPunct="1"/>
            <a:r>
              <a:rPr lang="ar-JO" b="1" dirty="0">
                <a:solidFill>
                  <a:srgbClr val="FFFF00"/>
                </a:solidFill>
                <a:latin typeface="Arial" charset="0"/>
              </a:rPr>
              <a:t>مزمور 100: 1-5</a:t>
            </a:r>
            <a:endParaRPr lang="en-US" b="1" dirty="0">
              <a:solidFill>
                <a:srgbClr val="FFFF00"/>
              </a:solidFill>
              <a:latin typeface="Arial" charset="0"/>
            </a:endParaRPr>
          </a:p>
        </p:txBody>
      </p:sp>
      <p:sp>
        <p:nvSpPr>
          <p:cNvPr id="175107" name="Rectangle 3"/>
          <p:cNvSpPr>
            <a:spLocks noGrp="1" noChangeArrowheads="1"/>
          </p:cNvSpPr>
          <p:nvPr>
            <p:ph type="body" sz="half" idx="1"/>
          </p:nvPr>
        </p:nvSpPr>
        <p:spPr>
          <a:xfrm>
            <a:off x="1066800" y="1371600"/>
            <a:ext cx="7315200" cy="2057400"/>
          </a:xfrm>
        </p:spPr>
        <p:txBody>
          <a:bodyPr/>
          <a:lstStyle/>
          <a:p>
            <a:pPr algn="ctr" eaLnBrk="1" hangingPunct="1">
              <a:buFontTx/>
              <a:buNone/>
            </a:pPr>
            <a:r>
              <a:rPr lang="ar-JO" sz="3000" b="1" dirty="0">
                <a:solidFill>
                  <a:schemeClr val="bg1"/>
                </a:solidFill>
                <a:latin typeface="Arial" charset="0"/>
              </a:rPr>
              <a:t>اعلموا أن الرب هو الله</a:t>
            </a:r>
          </a:p>
          <a:p>
            <a:pPr algn="ctr" eaLnBrk="1" hangingPunct="1">
              <a:buFontTx/>
              <a:buNone/>
            </a:pPr>
            <a:r>
              <a:rPr lang="ar-JO" sz="3000" b="1" dirty="0">
                <a:solidFill>
                  <a:schemeClr val="bg1"/>
                </a:solidFill>
                <a:latin typeface="Arial" charset="0"/>
              </a:rPr>
              <a:t>هو صنعنا و له نحن</a:t>
            </a:r>
          </a:p>
          <a:p>
            <a:pPr algn="ctr" eaLnBrk="1" hangingPunct="1">
              <a:buFontTx/>
              <a:buNone/>
            </a:pPr>
            <a:r>
              <a:rPr lang="ar-JO" sz="3000" b="1" dirty="0">
                <a:solidFill>
                  <a:schemeClr val="bg1"/>
                </a:solidFill>
                <a:latin typeface="Arial" charset="0"/>
              </a:rPr>
              <a:t>شعبه و غنم مرعاه</a:t>
            </a:r>
            <a:endParaRPr lang="en-US" sz="3000" b="1" dirty="0">
              <a:solidFill>
                <a:schemeClr val="bg1"/>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1000"/>
                                        <p:tgtEl>
                                          <p:spTgt spid="175107">
                                            <p:txEl>
                                              <p:pRg st="0" end="0"/>
                                            </p:txEl>
                                          </p:spTgt>
                                        </p:tgtEl>
                                      </p:cBhvr>
                                    </p:animEffect>
                                    <p:anim calcmode="lin" valueType="num">
                                      <p:cBhvr>
                                        <p:cTn id="8" dur="10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5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5107">
                                            <p:txEl>
                                              <p:pRg st="1" end="1"/>
                                            </p:txEl>
                                          </p:spTgt>
                                        </p:tgtEl>
                                        <p:attrNameLst>
                                          <p:attrName>style.visibility</p:attrName>
                                        </p:attrNameLst>
                                      </p:cBhvr>
                                      <p:to>
                                        <p:strVal val="visible"/>
                                      </p:to>
                                    </p:set>
                                    <p:animEffect transition="in" filter="fade">
                                      <p:cBhvr>
                                        <p:cTn id="14" dur="1000"/>
                                        <p:tgtEl>
                                          <p:spTgt spid="175107">
                                            <p:txEl>
                                              <p:pRg st="1" end="1"/>
                                            </p:txEl>
                                          </p:spTgt>
                                        </p:tgtEl>
                                      </p:cBhvr>
                                    </p:animEffect>
                                    <p:anim calcmode="lin" valueType="num">
                                      <p:cBhvr>
                                        <p:cTn id="15" dur="10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Effect transition="in" filter="fade">
                                      <p:cBhvr>
                                        <p:cTn id="21" dur="1000"/>
                                        <p:tgtEl>
                                          <p:spTgt spid="175107">
                                            <p:txEl>
                                              <p:pRg st="2" end="2"/>
                                            </p:txEl>
                                          </p:spTgt>
                                        </p:tgtEl>
                                      </p:cBhvr>
                                    </p:animEffect>
                                    <p:anim calcmode="lin" valueType="num">
                                      <p:cBhvr>
                                        <p:cTn id="22" dur="10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5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4" descr="bv3002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27838"/>
          </a:xfrm>
          <a:noFill/>
        </p:spPr>
      </p:pic>
      <p:sp>
        <p:nvSpPr>
          <p:cNvPr id="196611" name="Title 1"/>
          <p:cNvSpPr>
            <a:spLocks noGrp="1"/>
          </p:cNvSpPr>
          <p:nvPr>
            <p:ph type="title"/>
          </p:nvPr>
        </p:nvSpPr>
        <p:spPr>
          <a:xfrm>
            <a:off x="457200" y="274638"/>
            <a:ext cx="8229600" cy="778098"/>
          </a:xfrm>
        </p:spPr>
        <p:txBody>
          <a:bodyPr/>
          <a:lstStyle/>
          <a:p>
            <a:r>
              <a:rPr lang="ar-SA" b="1" dirty="0">
                <a:solidFill>
                  <a:srgbClr val="FFFFFF"/>
                </a:solidFill>
                <a:effectLst>
                  <a:glow rad="101600">
                    <a:schemeClr val="accent4">
                      <a:satMod val="175000"/>
                      <a:alpha val="78629"/>
                    </a:schemeClr>
                  </a:glow>
                </a:effectLst>
                <a:latin typeface="Arial" charset="0"/>
              </a:rPr>
              <a:t>ملخص</a:t>
            </a:r>
            <a:endParaRPr lang="en-US" b="1" dirty="0">
              <a:solidFill>
                <a:srgbClr val="FFFFFF"/>
              </a:solidFill>
              <a:effectLst>
                <a:glow rad="101600">
                  <a:schemeClr val="accent4">
                    <a:satMod val="175000"/>
                    <a:alpha val="78629"/>
                  </a:schemeClr>
                </a:glow>
              </a:effectLst>
              <a:latin typeface="Arial" charset="0"/>
            </a:endParaRPr>
          </a:p>
        </p:txBody>
      </p:sp>
      <p:sp>
        <p:nvSpPr>
          <p:cNvPr id="5" name="Title 1">
            <a:extLst>
              <a:ext uri="{FF2B5EF4-FFF2-40B4-BE49-F238E27FC236}">
                <a16:creationId xmlns:a16="http://schemas.microsoft.com/office/drawing/2014/main" id="{58F8BA8F-D49B-0413-32B2-D9083695FCED}"/>
              </a:ext>
            </a:extLst>
          </p:cNvPr>
          <p:cNvSpPr txBox="1">
            <a:spLocks/>
          </p:cNvSpPr>
          <p:nvPr/>
        </p:nvSpPr>
        <p:spPr bwMode="auto">
          <a:xfrm>
            <a:off x="634396" y="1417638"/>
            <a:ext cx="7826036" cy="3883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ar-JO" kern="0" dirty="0">
                <a:solidFill>
                  <a:srgbClr val="FFFFFF"/>
                </a:solidFill>
                <a:effectLst>
                  <a:glow rad="101600">
                    <a:schemeClr val="accent4">
                      <a:satMod val="175000"/>
                      <a:alpha val="78629"/>
                    </a:schemeClr>
                  </a:glow>
                </a:effectLst>
                <a:latin typeface="Arial" charset="0"/>
              </a:rPr>
              <a:t>أ</a:t>
            </a:r>
            <a:r>
              <a:rPr lang="ar-SA" kern="0" dirty="0">
                <a:solidFill>
                  <a:srgbClr val="FFFFFF"/>
                </a:solidFill>
                <a:effectLst>
                  <a:glow rad="101600">
                    <a:schemeClr val="accent4">
                      <a:satMod val="175000"/>
                      <a:alpha val="78629"/>
                    </a:schemeClr>
                  </a:glow>
                </a:effectLst>
                <a:latin typeface="Arial" charset="0"/>
              </a:rPr>
              <a:t>مثال ٩ : ١٠</a:t>
            </a:r>
          </a:p>
          <a:p>
            <a:endParaRPr lang="en-US" kern="0" dirty="0">
              <a:solidFill>
                <a:srgbClr val="FFFFFF"/>
              </a:solidFill>
              <a:effectLst>
                <a:glow rad="101600">
                  <a:schemeClr val="accent4">
                    <a:satMod val="175000"/>
                    <a:alpha val="78629"/>
                  </a:schemeClr>
                </a:glow>
              </a:effectLst>
              <a:latin typeface="Arial" charset="0"/>
            </a:endParaRPr>
          </a:p>
          <a:p>
            <a:r>
              <a:rPr lang="ar-SA" kern="0" dirty="0">
                <a:solidFill>
                  <a:srgbClr val="FFFFFF"/>
                </a:solidFill>
                <a:effectLst>
                  <a:glow rad="101600">
                    <a:schemeClr val="accent4">
                      <a:satMod val="175000"/>
                      <a:alpha val="78629"/>
                    </a:schemeClr>
                  </a:glow>
                </a:effectLst>
                <a:latin typeface="Arial" charset="0"/>
              </a:rPr>
              <a:t>بَدْءُ الْحِكْمَةِ مَخَافَةُ الرَّبِّ وَمَعْرِفَةُ الْقُدُّوسِ فَهْمٌ.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4" descr="bv3002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27838"/>
          </a:xfrm>
          <a:noFill/>
        </p:spPr>
      </p:pic>
      <p:sp>
        <p:nvSpPr>
          <p:cNvPr id="198659" name="Title 1"/>
          <p:cNvSpPr>
            <a:spLocks noGrp="1"/>
          </p:cNvSpPr>
          <p:nvPr>
            <p:ph type="title"/>
          </p:nvPr>
        </p:nvSpPr>
        <p:spPr>
          <a:xfrm>
            <a:off x="457200" y="1080294"/>
            <a:ext cx="8229600" cy="4667250"/>
          </a:xfrm>
        </p:spPr>
        <p:txBody>
          <a:bodyPr/>
          <a:lstStyle/>
          <a:p>
            <a:r>
              <a:rPr lang="en-US" b="1" dirty="0">
                <a:solidFill>
                  <a:srgbClr val="FFFF00"/>
                </a:solidFill>
                <a:latin typeface="Arial Black" charset="0"/>
              </a:rPr>
              <a:t>CREDITS</a:t>
            </a:r>
            <a:br>
              <a:rPr lang="en-US" dirty="0">
                <a:latin typeface="Arial" charset="0"/>
              </a:rPr>
            </a:br>
            <a:r>
              <a:rPr lang="en-US" dirty="0">
                <a:solidFill>
                  <a:schemeClr val="bg1"/>
                </a:solidFill>
                <a:latin typeface="Arial" charset="0"/>
              </a:rPr>
              <a:t>Ng Chet Wei</a:t>
            </a:r>
            <a:br>
              <a:rPr lang="en-US" dirty="0">
                <a:solidFill>
                  <a:schemeClr val="bg1"/>
                </a:solidFill>
                <a:latin typeface="Arial" charset="0"/>
              </a:rPr>
            </a:br>
            <a:r>
              <a:rPr lang="en-US" dirty="0" err="1">
                <a:solidFill>
                  <a:schemeClr val="bg1"/>
                </a:solidFill>
                <a:latin typeface="Arial" charset="0"/>
              </a:rPr>
              <a:t>Priskali</a:t>
            </a:r>
            <a:r>
              <a:rPr lang="en-US" dirty="0">
                <a:solidFill>
                  <a:schemeClr val="bg1"/>
                </a:solidFill>
                <a:latin typeface="Arial" charset="0"/>
              </a:rPr>
              <a:t> </a:t>
            </a:r>
            <a:r>
              <a:rPr lang="en-US" dirty="0" err="1">
                <a:solidFill>
                  <a:schemeClr val="bg1"/>
                </a:solidFill>
                <a:latin typeface="Arial" charset="0"/>
              </a:rPr>
              <a:t>Achum</a:t>
            </a:r>
            <a:br>
              <a:rPr lang="en-US" dirty="0">
                <a:solidFill>
                  <a:schemeClr val="bg1"/>
                </a:solidFill>
                <a:latin typeface="Arial" charset="0"/>
              </a:rPr>
            </a:br>
            <a:r>
              <a:rPr lang="en-US" dirty="0">
                <a:solidFill>
                  <a:schemeClr val="bg1"/>
                </a:solidFill>
                <a:latin typeface="Arial" charset="0"/>
              </a:rPr>
              <a:t>Ira Rebeca </a:t>
            </a:r>
            <a:r>
              <a:rPr lang="en-US" dirty="0" err="1">
                <a:solidFill>
                  <a:schemeClr val="bg1"/>
                </a:solidFill>
                <a:latin typeface="Arial" charset="0"/>
              </a:rPr>
              <a:t>Tannos</a:t>
            </a:r>
            <a:br>
              <a:rPr lang="en-US" dirty="0">
                <a:solidFill>
                  <a:schemeClr val="bg1"/>
                </a:solidFill>
                <a:latin typeface="Arial" charset="0"/>
              </a:rPr>
            </a:br>
            <a:r>
              <a:rPr lang="en-US" dirty="0">
                <a:solidFill>
                  <a:schemeClr val="bg1"/>
                </a:solidFill>
                <a:latin typeface="Arial" charset="0"/>
              </a:rPr>
              <a:t>William </a:t>
            </a:r>
            <a:r>
              <a:rPr lang="en-US" dirty="0" err="1">
                <a:solidFill>
                  <a:schemeClr val="bg1"/>
                </a:solidFill>
                <a:latin typeface="Arial" charset="0"/>
              </a:rPr>
              <a:t>Toh</a:t>
            </a:r>
            <a:br>
              <a:rPr lang="en-US" dirty="0">
                <a:solidFill>
                  <a:schemeClr val="bg1"/>
                </a:solidFill>
                <a:latin typeface="Arial" charset="0"/>
              </a:rPr>
            </a:br>
            <a:r>
              <a:rPr lang="en-US" dirty="0">
                <a:solidFill>
                  <a:schemeClr val="bg1"/>
                </a:solidFill>
                <a:latin typeface="Arial" charset="0"/>
              </a:rPr>
              <a:t>Sng Tien </a:t>
            </a:r>
            <a:r>
              <a:rPr lang="en-US" dirty="0" err="1">
                <a:solidFill>
                  <a:schemeClr val="bg1"/>
                </a:solidFill>
                <a:latin typeface="Arial" charset="0"/>
              </a:rPr>
              <a:t>Leng</a:t>
            </a:r>
            <a:endParaRPr lang="en-US" dirty="0">
              <a:latin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 sz="3200" b="1" dirty="0">
                <a:solidFill>
                  <a:srgbClr val="FFFFFF"/>
                </a:solidFill>
                <a:latin typeface="Arial" charset="0"/>
                <a:ea typeface="ＭＳ Ｐゴシック" charset="0"/>
              </a:rPr>
              <a:t>مسح العهد القديم</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67792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2208</TotalTime>
  <Words>2935</Words>
  <Application>Microsoft Macintosh PowerPoint</Application>
  <PresentationFormat>On-screen Show (4:3)</PresentationFormat>
  <Paragraphs>643</Paragraphs>
  <Slides>93</Slides>
  <Notes>53</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93</vt:i4>
      </vt:variant>
    </vt:vector>
  </HeadingPairs>
  <TitlesOfParts>
    <vt:vector size="116" baseType="lpstr">
      <vt:lpstr>Times</vt:lpstr>
      <vt:lpstr>Arial</vt:lpstr>
      <vt:lpstr>Arial Black</vt:lpstr>
      <vt:lpstr>Arial Narrow</vt:lpstr>
      <vt:lpstr>Comic Sans MS</vt:lpstr>
      <vt:lpstr>Garamond</vt:lpstr>
      <vt:lpstr>Impact</vt:lpstr>
      <vt:lpstr>Monotype Corsiva</vt:lpstr>
      <vt:lpstr>Symbol</vt:lpstr>
      <vt:lpstr>Times New Roman</vt:lpstr>
      <vt:lpstr>Verdana</vt:lpstr>
      <vt:lpstr>Wingdings</vt:lpstr>
      <vt:lpstr>Default Design</vt:lpstr>
      <vt:lpstr>Gesture</vt:lpstr>
      <vt:lpstr>Orbit</vt:lpstr>
      <vt:lpstr>9_Default Design</vt:lpstr>
      <vt:lpstr>4_Default Design</vt:lpstr>
      <vt:lpstr>11_Default Design</vt:lpstr>
      <vt:lpstr>2_Default Design</vt:lpstr>
      <vt:lpstr>2_Gesture</vt:lpstr>
      <vt:lpstr>1_Gesture</vt:lpstr>
      <vt:lpstr>46_Blank Presentation</vt:lpstr>
      <vt:lpstr>12_Default Design</vt:lpstr>
      <vt:lpstr>الحكمة والشعر</vt:lpstr>
      <vt:lpstr>PowerPoint Presentation</vt:lpstr>
      <vt:lpstr>أي من التالية أسماؤهم ليس من أصدقاء أيوب ؟</vt:lpstr>
      <vt:lpstr>ما هي الكلمة الرئيسية في سفر الجامعة ؟</vt:lpstr>
      <vt:lpstr>الأحرف التالية من الكلمة الرئيسية  لسفر الأمثال  فما هي هذه الكلمة ؟</vt:lpstr>
      <vt:lpstr>PowerPoint Presentation</vt:lpstr>
      <vt:lpstr>أي من الأسفار التالية لا ينتمي إلى نفس الفئة ؟</vt:lpstr>
      <vt:lpstr>مزمور 100: 1-5</vt:lpstr>
      <vt:lpstr>مزمور 100: 1-5</vt:lpstr>
      <vt:lpstr>مزمور 100: 1-5</vt:lpstr>
      <vt:lpstr>مزمور 100: 1-5</vt:lpstr>
      <vt:lpstr>PowerPoint Presentation</vt:lpstr>
      <vt:lpstr>WISDOM  BOOKS</vt:lpstr>
      <vt:lpstr>غرض الأسفار النبوية</vt:lpstr>
      <vt:lpstr>PowerPoint Presentation</vt:lpstr>
      <vt:lpstr>اختلافات</vt:lpstr>
      <vt:lpstr>ما هو الشعر ؟</vt:lpstr>
      <vt:lpstr>PowerPoint Presentation</vt:lpstr>
      <vt:lpstr>أدب الحكمة في الشرق الأدنى القديم</vt:lpstr>
      <vt:lpstr>PowerPoint Presentation</vt:lpstr>
      <vt:lpstr>PowerPoint Presentation</vt:lpstr>
      <vt:lpstr>السير       عبر   الأسفار الشعرية</vt:lpstr>
      <vt:lpstr>الأسفار الشعرية في العهد القديم</vt:lpstr>
      <vt:lpstr>التباينات</vt:lpstr>
      <vt:lpstr>مميزات الشعر العبري</vt:lpstr>
      <vt:lpstr>المفتاح :  تماثل العبريّة</vt:lpstr>
      <vt:lpstr>ما هو التماثل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التماثل</vt:lpstr>
      <vt:lpstr>نصائح لتفسير المزامير </vt:lpstr>
      <vt:lpstr>نصائح لتفسير المزامير </vt:lpstr>
      <vt:lpstr>جارٍ توضيح شخصيات الكلام ...</vt:lpstr>
      <vt:lpstr>PowerPoint Presentation</vt:lpstr>
      <vt:lpstr>PowerPoint Presentation</vt:lpstr>
      <vt:lpstr>PowerPoint Presentation</vt:lpstr>
      <vt:lpstr>PowerPoint Presentation</vt:lpstr>
      <vt:lpstr>PowerPoint Presentation</vt:lpstr>
      <vt:lpstr>تصوير</vt:lpstr>
      <vt:lpstr>PowerPoint Presentation</vt:lpstr>
      <vt:lpstr>الكلمة المفتاحيّة</vt:lpstr>
      <vt:lpstr>الآية المفتاحيّة</vt:lpstr>
      <vt:lpstr>المؤلف</vt:lpstr>
      <vt:lpstr>PowerPoint Presentation</vt:lpstr>
      <vt:lpstr>مواضيع لاهوتية</vt:lpstr>
      <vt:lpstr>PowerPoint Presentation</vt:lpstr>
      <vt:lpstr>PowerPoint Presentation</vt:lpstr>
      <vt:lpstr>PowerPoint Presentation</vt:lpstr>
      <vt:lpstr>المؤلف</vt:lpstr>
      <vt:lpstr>PowerPoint Presentation</vt:lpstr>
      <vt:lpstr>PowerPoint Presentation</vt:lpstr>
      <vt:lpstr>PowerPoint Presentation</vt:lpstr>
      <vt:lpstr>PowerPoint Presentation</vt:lpstr>
      <vt:lpstr>PowerPoint Presentation</vt:lpstr>
      <vt:lpstr>المؤلف</vt:lpstr>
      <vt:lpstr>باطل</vt:lpstr>
      <vt:lpstr>PowerPoint Presentation</vt:lpstr>
      <vt:lpstr>PowerPoint Presentation</vt:lpstr>
      <vt:lpstr>PowerPoint Presentation</vt:lpstr>
      <vt:lpstr>PowerPoint Presentation</vt:lpstr>
      <vt:lpstr>PowerPoint Presentation</vt:lpstr>
      <vt:lpstr>ملخص</vt:lpstr>
      <vt:lpstr>CREDITS Ng Chet Wei Priskali Achum Ira Rebeca Tannos William Toh Sng Tien Leng</vt:lpstr>
      <vt:lpstr>Black</vt:lpstr>
      <vt:lpstr>مسح العهد القديم • BibleStudyDownloads.org</vt:lpstr>
    </vt:vector>
  </TitlesOfParts>
  <Company>SKy 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POETIC/WISDOM  BOOKS</dc:title>
  <dc:creator>Tim Sng</dc:creator>
  <cp:lastModifiedBy>Rick Griffith</cp:lastModifiedBy>
  <cp:revision>193</cp:revision>
  <dcterms:created xsi:type="dcterms:W3CDTF">2004-08-31T15:42:48Z</dcterms:created>
  <dcterms:modified xsi:type="dcterms:W3CDTF">2023-12-02T02:48:23Z</dcterms:modified>
</cp:coreProperties>
</file>